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15e2773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715e2773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585c838a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585c838a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5b15b3c74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5b15b3c7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5b15b3c74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5b15b3c74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7dae571f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7dae571f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flickr.com/photos/usfsregion5/7699041718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reddeer.ca/city-services/environment-and-conservation/your-school/poster-contest/2018-poster-contest/" TargetMode="External"/><Relationship Id="rId4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flickr.com/photos/upsuportsmouth/4603115077" TargetMode="External"/><Relationship Id="rId4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flickr.com/photos/usepagov/15820074441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Sample Posters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Writing</a:t>
            </a:r>
            <a:r>
              <a:rPr lang="en"/>
              <a:t> Week 6, Day 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-5400000">
            <a:off x="6508350" y="2507850"/>
            <a:ext cx="4841400" cy="42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uFill>
                  <a:noFill/>
                </a:uFill>
                <a:hlinkClick r:id="rId3"/>
              </a:rPr>
              <a:t>https://www.flickr.com/photos/usfsregion5/7699041718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118375" y="182925"/>
            <a:ext cx="6198000" cy="7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Slide 1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70502" y="249202"/>
            <a:ext cx="3003001" cy="464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/>
        </p:nvSpPr>
        <p:spPr>
          <a:xfrm rot="-5400000">
            <a:off x="6438450" y="2394300"/>
            <a:ext cx="48492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uFill>
                  <a:noFill/>
                </a:uFill>
                <a:hlinkClick r:id="rId3"/>
              </a:rPr>
              <a:t>http://www.reddeer.ca/city-services/environment-and-conservation/your-school/poster-contest/2018-poster-contest/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107600" y="236725"/>
            <a:ext cx="6198000" cy="7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Slide 2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98175" y="194562"/>
            <a:ext cx="7347659" cy="4754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/>
        </p:nvSpPr>
        <p:spPr>
          <a:xfrm rot="-5400000">
            <a:off x="6418850" y="2419200"/>
            <a:ext cx="4938600" cy="3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uFill>
                  <a:noFill/>
                </a:uFill>
                <a:hlinkClick r:id="rId3"/>
              </a:rPr>
              <a:t>https://www.flickr.com/photos/upsuportsmouth/4603115077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161400" y="258250"/>
            <a:ext cx="6198000" cy="7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Slide 3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70050" y="164575"/>
            <a:ext cx="3403900" cy="4814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/>
        </p:nvSpPr>
        <p:spPr>
          <a:xfrm rot="-5400000">
            <a:off x="6415500" y="2415000"/>
            <a:ext cx="4883700" cy="5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uFill>
                  <a:noFill/>
                </a:uFill>
                <a:hlinkClick r:id="rId3"/>
              </a:rPr>
              <a:t>https://www.flickr.com/photos/usepagov/15820074441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7"/>
          <p:cNvSpPr txBox="1"/>
          <p:nvPr/>
        </p:nvSpPr>
        <p:spPr>
          <a:xfrm>
            <a:off x="139875" y="269000"/>
            <a:ext cx="6198000" cy="7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Slide 4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71925" y="171675"/>
            <a:ext cx="4800150" cy="48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