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5b7c276e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5b7c276e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5b7c276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5b7c276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5b7c276e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5b7c276e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5b7c276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5b7c276e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7c276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7c276e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5b7c276e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5b7c276e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1301495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1301495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fa558701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fa55870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782b43f6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782b43f6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ORwPHerfkvQ"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pz_26PCEMV8" TargetMode="External"/><Relationship Id="rId4" Type="http://schemas.openxmlformats.org/officeDocument/2006/relationships/image" Target="../media/image6.jpg"/><Relationship Id="rId5" Type="http://schemas.openxmlformats.org/officeDocument/2006/relationships/hyperlink" Target="http://www.youtube.com/watch?v=PToMqtoOLOE" TargetMode="External"/><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Century Gothic"/>
                <a:ea typeface="Century Gothic"/>
                <a:cs typeface="Century Gothic"/>
                <a:sym typeface="Century Gothic"/>
              </a:rPr>
              <a:t>Blocks</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300">
                <a:latin typeface="Calibri"/>
                <a:ea typeface="Calibri"/>
                <a:cs typeface="Calibri"/>
                <a:sym typeface="Calibri"/>
              </a:rPr>
              <a:t>Unit 4 Week 5</a:t>
            </a:r>
            <a:endParaRPr sz="33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idx="1" type="body"/>
          </p:nvPr>
        </p:nvSpPr>
        <p:spPr>
          <a:xfrm>
            <a:off x="6861450" y="4880475"/>
            <a:ext cx="2186700" cy="2631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1200"/>
              </a:spcAft>
              <a:buNone/>
            </a:pPr>
            <a:r>
              <a:rPr lang="en" sz="1000"/>
              <a:t>\https://www.youtube.com/watch?v=ORwPHerfkvQ</a:t>
            </a:r>
            <a:endParaRPr sz="1000"/>
          </a:p>
        </p:txBody>
      </p:sp>
      <p:pic>
        <p:nvPicPr>
          <p:cNvPr descr="Township of Langley residents separate recycling into three streams: containers, paper, and glass. Paper and containers are emptied into different areas in the truck, ensuring the materials residents separate at home stay separated once collected. Glass is emptied into a side compartment of the truck, preventing broken shards from contaminating containers and paper. Once full, containers and paper are compacted into the separated body at the rear of the vehicle. Glass is lifted into an overhead chute, depositing bottles and jars into a third compartment. Unsorted materials or bins containing unaccepted items may be left at the curb with a tag indicating the reason. At the completion of their route, drivers secure all doors before leaving for the recycling facility where materials are processed before being turned into thousands of different items." id="110" name="Google Shape;110;p22" title="Curbside Recycling Trucks in the Township">
            <a:hlinkClick r:id="rId3"/>
          </p:cNvPr>
          <p:cNvPicPr preferRelativeResize="0"/>
          <p:nvPr/>
        </p:nvPicPr>
        <p:blipFill>
          <a:blip r:embed="rId4">
            <a:alphaModFix/>
          </a:blip>
          <a:stretch>
            <a:fillRect/>
          </a:stretch>
        </p:blipFill>
        <p:spPr>
          <a:xfrm>
            <a:off x="1541638" y="298975"/>
            <a:ext cx="6060725" cy="454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0" y="4907175"/>
            <a:ext cx="2940900" cy="2364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1200"/>
              </a:spcAft>
              <a:buNone/>
            </a:pPr>
            <a:r>
              <a:rPr lang="en" sz="1000"/>
              <a:t>https://www.recyclingtoday.com/article/recycling-programs-phase-out-glass-2018/</a:t>
            </a:r>
            <a:endParaRPr sz="1000"/>
          </a:p>
        </p:txBody>
      </p:sp>
      <p:pic>
        <p:nvPicPr>
          <p:cNvPr id="61" name="Google Shape;61;p14"/>
          <p:cNvPicPr preferRelativeResize="0"/>
          <p:nvPr/>
        </p:nvPicPr>
        <p:blipFill>
          <a:blip r:embed="rId3">
            <a:alphaModFix/>
          </a:blip>
          <a:stretch>
            <a:fillRect/>
          </a:stretch>
        </p:blipFill>
        <p:spPr>
          <a:xfrm>
            <a:off x="541650" y="152400"/>
            <a:ext cx="8208001" cy="461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1" type="body"/>
          </p:nvPr>
        </p:nvSpPr>
        <p:spPr>
          <a:xfrm>
            <a:off x="61125" y="4682675"/>
            <a:ext cx="3882900" cy="374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000"/>
              <a:t>https://dcist.com/story/18/07/27/15-new-art-covered-recycling-trucks/</a:t>
            </a:r>
            <a:endParaRPr sz="1000"/>
          </a:p>
        </p:txBody>
      </p:sp>
      <p:pic>
        <p:nvPicPr>
          <p:cNvPr id="67" name="Google Shape;67;p15"/>
          <p:cNvPicPr preferRelativeResize="0"/>
          <p:nvPr/>
        </p:nvPicPr>
        <p:blipFill>
          <a:blip r:embed="rId3">
            <a:alphaModFix/>
          </a:blip>
          <a:stretch>
            <a:fillRect/>
          </a:stretch>
        </p:blipFill>
        <p:spPr>
          <a:xfrm>
            <a:off x="2009274" y="82900"/>
            <a:ext cx="6894277" cy="459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1" type="body"/>
          </p:nvPr>
        </p:nvSpPr>
        <p:spPr>
          <a:xfrm rot="-5400000">
            <a:off x="-1321050" y="3368400"/>
            <a:ext cx="3016200" cy="374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000"/>
              <a:t>https://www.miheuprecision.com/blog/recycling-truck</a:t>
            </a:r>
            <a:r>
              <a:rPr lang="en" sz="1000"/>
              <a:t>l</a:t>
            </a:r>
            <a:endParaRPr sz="1000"/>
          </a:p>
        </p:txBody>
      </p:sp>
      <p:pic>
        <p:nvPicPr>
          <p:cNvPr id="73" name="Google Shape;73;p16"/>
          <p:cNvPicPr preferRelativeResize="0"/>
          <p:nvPr/>
        </p:nvPicPr>
        <p:blipFill rotWithShape="1">
          <a:blip r:embed="rId3">
            <a:alphaModFix/>
          </a:blip>
          <a:srcRect b="0" l="0" r="0" t="9722"/>
          <a:stretch/>
        </p:blipFill>
        <p:spPr>
          <a:xfrm>
            <a:off x="1092775" y="174000"/>
            <a:ext cx="7341925" cy="471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3266825" y="4809875"/>
            <a:ext cx="5877300" cy="3336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1200"/>
              </a:spcAft>
              <a:buNone/>
            </a:pPr>
            <a:r>
              <a:rPr lang="en" sz="1000"/>
              <a:t>https://www.facebook.com/hamiltoncitycouncil/photos/our-new-rubbish-and-recycling-trucks-have-been-hitting-the-streets-testing-out-t/3330685893689389/</a:t>
            </a:r>
            <a:endParaRPr sz="1000"/>
          </a:p>
        </p:txBody>
      </p:sp>
      <p:pic>
        <p:nvPicPr>
          <p:cNvPr id="79" name="Google Shape;79;p17"/>
          <p:cNvPicPr preferRelativeResize="0"/>
          <p:nvPr/>
        </p:nvPicPr>
        <p:blipFill>
          <a:blip r:embed="rId3">
            <a:alphaModFix/>
          </a:blip>
          <a:stretch>
            <a:fillRect/>
          </a:stretch>
        </p:blipFill>
        <p:spPr>
          <a:xfrm>
            <a:off x="152400" y="152400"/>
            <a:ext cx="8591550" cy="4496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idx="1" type="body"/>
          </p:nvPr>
        </p:nvSpPr>
        <p:spPr>
          <a:xfrm>
            <a:off x="87525" y="4861725"/>
            <a:ext cx="3882900" cy="37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000"/>
              <a:t>https://ecologycenter.org/recycling/</a:t>
            </a:r>
            <a:endParaRPr sz="1000"/>
          </a:p>
        </p:txBody>
      </p:sp>
      <p:pic>
        <p:nvPicPr>
          <p:cNvPr id="85" name="Google Shape;85;p18"/>
          <p:cNvPicPr preferRelativeResize="0"/>
          <p:nvPr/>
        </p:nvPicPr>
        <p:blipFill>
          <a:blip r:embed="rId3">
            <a:alphaModFix/>
          </a:blip>
          <a:stretch>
            <a:fillRect/>
          </a:stretch>
        </p:blipFill>
        <p:spPr>
          <a:xfrm>
            <a:off x="152400" y="152400"/>
            <a:ext cx="8842450" cy="444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0" y="4769400"/>
            <a:ext cx="4392900" cy="37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000">
                <a:latin typeface="Calibri"/>
                <a:ea typeface="Calibri"/>
                <a:cs typeface="Calibri"/>
                <a:sym typeface="Calibri"/>
              </a:rPr>
              <a:t>https://dcist.com/story/18/07/27/15-new-art-covered-recycling-trucks/</a:t>
            </a:r>
            <a:endParaRPr sz="1000">
              <a:latin typeface="Calibri"/>
              <a:ea typeface="Calibri"/>
              <a:cs typeface="Calibri"/>
              <a:sym typeface="Calibri"/>
            </a:endParaRPr>
          </a:p>
        </p:txBody>
      </p:sp>
      <p:pic>
        <p:nvPicPr>
          <p:cNvPr id="91" name="Google Shape;91;p19"/>
          <p:cNvPicPr preferRelativeResize="0"/>
          <p:nvPr/>
        </p:nvPicPr>
        <p:blipFill>
          <a:blip r:embed="rId3">
            <a:alphaModFix/>
          </a:blip>
          <a:stretch>
            <a:fillRect/>
          </a:stretch>
        </p:blipFill>
        <p:spPr>
          <a:xfrm>
            <a:off x="1959575" y="152400"/>
            <a:ext cx="6960302" cy="461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idx="1" type="body"/>
          </p:nvPr>
        </p:nvSpPr>
        <p:spPr>
          <a:xfrm>
            <a:off x="0" y="4769400"/>
            <a:ext cx="4392900" cy="37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solidFill>
                  <a:schemeClr val="dk1"/>
                </a:solidFill>
              </a:rPr>
              <a:t>https://jerseycitynj.gov/cityhall/dpw/sanitation</a:t>
            </a:r>
            <a:endParaRPr sz="1000">
              <a:latin typeface="Calibri"/>
              <a:ea typeface="Calibri"/>
              <a:cs typeface="Calibri"/>
              <a:sym typeface="Calibri"/>
            </a:endParaRPr>
          </a:p>
        </p:txBody>
      </p:sp>
      <p:pic>
        <p:nvPicPr>
          <p:cNvPr id="97" name="Google Shape;97;p20"/>
          <p:cNvPicPr preferRelativeResize="0"/>
          <p:nvPr/>
        </p:nvPicPr>
        <p:blipFill>
          <a:blip r:embed="rId3">
            <a:alphaModFix/>
          </a:blip>
          <a:stretch>
            <a:fillRect/>
          </a:stretch>
        </p:blipFill>
        <p:spPr>
          <a:xfrm>
            <a:off x="2065500" y="152400"/>
            <a:ext cx="6635926" cy="442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1" title="Recycling Truck">
            <a:hlinkClick r:id="rId3"/>
          </p:cNvPr>
          <p:cNvPicPr preferRelativeResize="0"/>
          <p:nvPr/>
        </p:nvPicPr>
        <p:blipFill>
          <a:blip r:embed="rId4">
            <a:alphaModFix/>
          </a:blip>
          <a:stretch>
            <a:fillRect/>
          </a:stretch>
        </p:blipFill>
        <p:spPr>
          <a:xfrm>
            <a:off x="181200" y="124873"/>
            <a:ext cx="4823850" cy="3617875"/>
          </a:xfrm>
          <a:prstGeom prst="rect">
            <a:avLst/>
          </a:prstGeom>
          <a:noFill/>
          <a:ln>
            <a:noFill/>
          </a:ln>
        </p:spPr>
      </p:pic>
      <p:pic>
        <p:nvPicPr>
          <p:cNvPr id="103" name="Google Shape;103;p21" title="Recycling Truck 2">
            <a:hlinkClick r:id="rId5"/>
          </p:cNvPr>
          <p:cNvPicPr preferRelativeResize="0"/>
          <p:nvPr/>
        </p:nvPicPr>
        <p:blipFill>
          <a:blip r:embed="rId6">
            <a:alphaModFix/>
          </a:blip>
          <a:stretch>
            <a:fillRect/>
          </a:stretch>
        </p:blipFill>
        <p:spPr>
          <a:xfrm>
            <a:off x="4420950" y="1579200"/>
            <a:ext cx="4582750" cy="3437050"/>
          </a:xfrm>
          <a:prstGeom prst="rect">
            <a:avLst/>
          </a:prstGeom>
          <a:noFill/>
          <a:ln>
            <a:noFill/>
          </a:ln>
        </p:spPr>
      </p:pic>
      <p:sp>
        <p:nvSpPr>
          <p:cNvPr id="104" name="Google Shape;104;p21"/>
          <p:cNvSpPr txBox="1"/>
          <p:nvPr/>
        </p:nvSpPr>
        <p:spPr>
          <a:xfrm>
            <a:off x="0" y="4820400"/>
            <a:ext cx="4000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Videos by Marina Boni &amp; Michelle Pless-Joseph</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