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Gothic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7c37f6dc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7c37f6dc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7c37f6dc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7c37f6dc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7c37f6d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7c37f6d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7c37f6dc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7c37f6dc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7c37f6dc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7c37f6dc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7c37f6dc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7c37f6dc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7c37f6dc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7c37f6dc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7c37f6dc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7c37f6dc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7c37f6dc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7c37f6dc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7c37f6dc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7c37f6dc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 Walk In The Woods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Unit 4, Week 2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(a resource of a tree walk is not possible)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33850" y="4331425"/>
            <a:ext cx="641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Photos and Words by Kathy D’Andrea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63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9688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/>
          <p:nvPr/>
        </p:nvSpPr>
        <p:spPr>
          <a:xfrm>
            <a:off x="982600" y="4100250"/>
            <a:ext cx="3457200" cy="909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annual rings hold a </a:t>
            </a:r>
            <a:r>
              <a:rPr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secret</a:t>
            </a:r>
            <a:r>
              <a:rPr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about this tree.  Do you know what it is?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713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3000" y="0"/>
            <a:ext cx="3857626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3"/>
          <p:cNvSpPr txBox="1"/>
          <p:nvPr/>
        </p:nvSpPr>
        <p:spPr>
          <a:xfrm>
            <a:off x="1079650" y="3481575"/>
            <a:ext cx="3129900" cy="9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inside of the bark.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23"/>
          <p:cNvSpPr txBox="1"/>
          <p:nvPr/>
        </p:nvSpPr>
        <p:spPr>
          <a:xfrm>
            <a:off x="5094975" y="3511875"/>
            <a:ext cx="3129900" cy="885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outside of the the bark. 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573437" y="909811"/>
            <a:ext cx="5004498" cy="332387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245825" y="436700"/>
            <a:ext cx="4342800" cy="19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see? 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notice?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900" y="48525"/>
            <a:ext cx="7524974" cy="499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927" y="0"/>
            <a:ext cx="774414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4245825" y="3675650"/>
            <a:ext cx="3966900" cy="12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do you think there are leaves on the ground?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140125" y="888186"/>
            <a:ext cx="5069574" cy="336712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/>
        </p:nvSpPr>
        <p:spPr>
          <a:xfrm>
            <a:off x="4512700" y="594425"/>
            <a:ext cx="4173000" cy="14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notice about the bark of this tree?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8523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280526" y="867688"/>
            <a:ext cx="5131375" cy="340812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/>
        </p:nvSpPr>
        <p:spPr>
          <a:xfrm>
            <a:off x="412450" y="545900"/>
            <a:ext cx="39912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9"/>
          <p:cNvSpPr txBox="1"/>
          <p:nvPr/>
        </p:nvSpPr>
        <p:spPr>
          <a:xfrm>
            <a:off x="279000" y="545900"/>
            <a:ext cx="42930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notice that is the same?  What do you notice that is different?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/>
          <p:nvPr/>
        </p:nvSpPr>
        <p:spPr>
          <a:xfrm>
            <a:off x="418575" y="3469425"/>
            <a:ext cx="4494600" cy="117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wonder what happened.  Why do you think the tree fell down?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63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1"/>
          <p:cNvPicPr preferRelativeResize="0"/>
          <p:nvPr/>
        </p:nvPicPr>
        <p:blipFill rotWithShape="1">
          <a:blip r:embed="rId4">
            <a:alphaModFix/>
          </a:blip>
          <a:srcRect b="1156" l="0" r="10522" t="0"/>
          <a:stretch/>
        </p:blipFill>
        <p:spPr>
          <a:xfrm>
            <a:off x="0" y="400325"/>
            <a:ext cx="5286374" cy="4379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