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enturyGothic-regular.fntdata"/><Relationship Id="rId14" Type="http://schemas.openxmlformats.org/officeDocument/2006/relationships/slide" Target="slides/slide9.xml"/><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5b7c276e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5b7c276e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5b7c276e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5b7c276e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5b7c276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5b7c276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5b7c276e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5b7c276e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5b7c276e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5b7c276e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1301495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1301495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5b7c276e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5b7c276e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fa558701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fa558701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ZD4X5JyXg8U" TargetMode="External"/><Relationship Id="rId4" Type="http://schemas.openxmlformats.org/officeDocument/2006/relationships/image" Target="../media/image3.jpg"/><Relationship Id="rId5" Type="http://schemas.openxmlformats.org/officeDocument/2006/relationships/hyperlink" Target="http://www.youtube.com/watch?v=dqelqASSMyc" TargetMode="External"/><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ll9mF0OVi68" TargetMode="External"/><Relationship Id="rId4" Type="http://schemas.openxmlformats.org/officeDocument/2006/relationships/image" Target="../media/image7.jpg"/><Relationship Id="rId5" Type="http://schemas.openxmlformats.org/officeDocument/2006/relationships/hyperlink" Target="http://www.youtube.com/watch?v=nLl-rzH9gEw" TargetMode="External"/><Relationship Id="rId6"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3wFvFvVZkwY" TargetMode="External"/><Relationship Id="rId4" Type="http://schemas.openxmlformats.org/officeDocument/2006/relationships/image" Target="../media/image4.jpg"/><Relationship Id="rId5" Type="http://schemas.openxmlformats.org/officeDocument/2006/relationships/hyperlink" Target="http://www.youtube.com/watch?v=O3MvuR0fpis" TargetMode="External"/><Relationship Id="rId6"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RRPP73QM_4k" TargetMode="External"/><Relationship Id="rId4" Type="http://schemas.openxmlformats.org/officeDocument/2006/relationships/image" Target="../media/image8.jpg"/><Relationship Id="rId5" Type="http://schemas.openxmlformats.org/officeDocument/2006/relationships/hyperlink" Target="http://www.youtube.com/watch?v=T9QwiBFN9gI" TargetMode="External"/><Relationship Id="rId6"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Century Gothic"/>
                <a:ea typeface="Century Gothic"/>
                <a:cs typeface="Century Gothic"/>
                <a:sym typeface="Century Gothic"/>
              </a:rPr>
              <a:t>Art Easel</a:t>
            </a:r>
            <a:endParaRPr>
              <a:latin typeface="Century Gothic"/>
              <a:ea typeface="Century Gothic"/>
              <a:cs typeface="Century Gothic"/>
              <a:sym typeface="Century Gothic"/>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300">
                <a:latin typeface="Calibri"/>
                <a:ea typeface="Calibri"/>
                <a:cs typeface="Calibri"/>
                <a:sym typeface="Calibri"/>
              </a:rPr>
              <a:t>Unit 4 Week 5</a:t>
            </a:r>
            <a:endParaRPr sz="33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6897725" y="4880475"/>
            <a:ext cx="2150400" cy="2631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1200"/>
              </a:spcAft>
              <a:buNone/>
            </a:pPr>
            <a:r>
              <a:rPr lang="en" sz="1000"/>
              <a:t>http://www.francoissoulignac.com/blog/boston-charles-river-basin-by-kayak/</a:t>
            </a:r>
            <a:endParaRPr sz="1000"/>
          </a:p>
        </p:txBody>
      </p:sp>
      <p:pic>
        <p:nvPicPr>
          <p:cNvPr id="61" name="Google Shape;61;p14"/>
          <p:cNvPicPr preferRelativeResize="0"/>
          <p:nvPr/>
        </p:nvPicPr>
        <p:blipFill>
          <a:blip r:embed="rId3">
            <a:alphaModFix/>
          </a:blip>
          <a:stretch>
            <a:fillRect/>
          </a:stretch>
        </p:blipFill>
        <p:spPr>
          <a:xfrm>
            <a:off x="152400" y="152400"/>
            <a:ext cx="6860083" cy="4575675"/>
          </a:xfrm>
          <a:prstGeom prst="rect">
            <a:avLst/>
          </a:prstGeom>
          <a:noFill/>
          <a:ln>
            <a:noFill/>
          </a:ln>
        </p:spPr>
      </p:pic>
      <p:sp>
        <p:nvSpPr>
          <p:cNvPr id="62" name="Google Shape;62;p14"/>
          <p:cNvSpPr txBox="1"/>
          <p:nvPr/>
        </p:nvSpPr>
        <p:spPr>
          <a:xfrm flipH="1" rot="-588">
            <a:off x="7174650" y="220575"/>
            <a:ext cx="175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Charles River</a:t>
            </a:r>
            <a:endParaRPr sz="18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534425" y="116125"/>
            <a:ext cx="5877300" cy="33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Century Gothic"/>
                <a:ea typeface="Century Gothic"/>
                <a:cs typeface="Century Gothic"/>
                <a:sym typeface="Century Gothic"/>
              </a:rPr>
              <a:t>River Flowing</a:t>
            </a:r>
            <a:endParaRPr>
              <a:latin typeface="Century Gothic"/>
              <a:ea typeface="Century Gothic"/>
              <a:cs typeface="Century Gothic"/>
              <a:sym typeface="Century Gothic"/>
            </a:endParaRPr>
          </a:p>
        </p:txBody>
      </p:sp>
      <p:pic>
        <p:nvPicPr>
          <p:cNvPr descr="Fast Flowing Snoqualmie River in Washington State. For better quality please change the setting to HD 1080p&#10;&#10;If you would like to use my river video, please credit me in the following manner.&#10;1. Copy and paste the text between the lines:&#10;---------------------------------------------------------------------------------------&#10;Video by Hikeart&#10;https://www.youtube.com/user/hikeart&#10;Title: &quot;Fast Flowing River, HD&quot;&#10;Link: https://www.youtube.com/watch?v=ZD4X5JyXg8U&#10;----------------------------------------------------------------------------------------&#10;2. After you upload your video send me a link to where it will be used. &#10;Please leave your comment here: https://www.youtube.com/user/hikeart/discussion&#10;&#10;Thank you.&#10;&#10;TUTORIALS:&#10;Adobe Illustrator: &#10;https://plus.google.com/b/104590625081093059898/collection/w3XaW&#10;Adobe Illustrator_YouTube Playlist:  https://goo.gl/DeaKFe&#10;Adobe Illustrator Christmas Edition https://www.youtube.com/playlist?list=PLSQcxS0ygkS6h1NA9imACy5MJjZ05chsl&#10;Adobe Photoshop:  https://goo.gl/rYq4mX&#10;____________________&#10;BECOME A PATRON&#10;&#10;As a patron, I can answer specific questions you may have, and help you make the most of your projects.&#10;You are limited only by your imagination!&#10;https://www.patreon.com/Hikeart&#10;&#10;_____________________________&#10;MY TRAVEL - HIKING VIDEOS&#10;&#10;Places to Visit:  https://goo.gl/HSYoT4&#10;New Zealand:  https://goo.gl/d8PXte&#10;The North Cascades, WA  https://goo.gl/C9pF9y&#10;Mount Rainier, WA  https://goo.gl/XpLVQe&#10;I Love to Hike ;)  https://goo.gl/6gzaSZ&#10;__________________&#10;MY CALLIGRAPHY&#10;https://www.youtube.com/playlist?list=PLSQcxS0ygkS4dGXbgvIuwo6z20ubfGjKz&#10;_________________________&#10;MY RELAXATION VIDEOS&#10;&#10;Snow Videos:  https://goo.gl/NUUvyV&#10;River Videos:   https://goo.gl/BKNHHM&#10;Waterfalls Videos: https://goo.gl/WbpH36&#10;____________&#10;FOLLOW ME&#10;&#10;Facabook  https://www.facebook.com/Hikeart-497870650269178/&#10;Instagram   https://www.instagram.com/hikeart/&#10;Google+ https://plus.google.com/u/0/+Ddesignplusart" id="68" name="Google Shape;68;p15" title="Fast Flowing River, HD">
            <a:hlinkClick r:id="rId3"/>
          </p:cNvPr>
          <p:cNvPicPr preferRelativeResize="0"/>
          <p:nvPr/>
        </p:nvPicPr>
        <p:blipFill>
          <a:blip r:embed="rId4">
            <a:alphaModFix/>
          </a:blip>
          <a:stretch>
            <a:fillRect/>
          </a:stretch>
        </p:blipFill>
        <p:spPr>
          <a:xfrm>
            <a:off x="301175" y="872676"/>
            <a:ext cx="4148250" cy="3111195"/>
          </a:xfrm>
          <a:prstGeom prst="rect">
            <a:avLst/>
          </a:prstGeom>
          <a:noFill/>
          <a:ln>
            <a:noFill/>
          </a:ln>
        </p:spPr>
      </p:pic>
      <p:pic>
        <p:nvPicPr>
          <p:cNvPr descr="Take a look at the trailer of a new autumn 4K nature relax video from https://www.beautifulwashington.com and https://www.proartinc.net that depicts the beauty of the Wenatchee River flowing in Washington State.&#10;&#10;Listen to the wonderful river sounds that sooth, restore and give strengths. Enjoy wonderful autumn vivid colors and fabulous sounds of the rushing waters of the Wenatchee River.&#10;&#10;&#10;Our relaxation videos are perfect for calming the mind after the stressful day. Nature has a powerful healing effect and our 4K videos in premium quality are able to pass it to viewers.&#10;&#10;Perfect 4K TV Screensaver for any office, waiting room, spa, hotel, restaurant, lounge, etc. Play it in your Apple TV, Roku TV, on any Android device, Chromecast, Xbox, Wii, etc.&#10;&#10;YouTube compresses video files worsening the quality significantly. We recommend downloading our videos from http://proartinc.net/shop/nature-relaxation/4k-relax-wenatchee-river/&#10;&#10;Instagram: https://www.instagram.com/roman.filmmaker/&#10;Visit my Travel Blog: http://goo.gl/AluKHt&#10;For licensing questions: http://goo.gl/i0VUj6&#10;Please SUBSCRIBE http://goo.gl/PZTVzf to my RELAXATION CHANNEL so you do not miss anything." id="69" name="Google Shape;69;p15" title="4K River Flowing - Nature Scene with Water Sounds - Wenatchee River - Trailer">
            <a:hlinkClick r:id="rId5"/>
          </p:cNvPr>
          <p:cNvPicPr preferRelativeResize="0"/>
          <p:nvPr/>
        </p:nvPicPr>
        <p:blipFill>
          <a:blip r:embed="rId6">
            <a:alphaModFix/>
          </a:blip>
          <a:stretch>
            <a:fillRect/>
          </a:stretch>
        </p:blipFill>
        <p:spPr>
          <a:xfrm>
            <a:off x="4805267" y="872675"/>
            <a:ext cx="4148257" cy="311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0" y="4907175"/>
            <a:ext cx="2940900" cy="2364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000"/>
              <a:t>https://www.mycapecodblog.com/?p=1315</a:t>
            </a:r>
            <a:endParaRPr sz="1000"/>
          </a:p>
        </p:txBody>
      </p:sp>
      <p:pic>
        <p:nvPicPr>
          <p:cNvPr id="75" name="Google Shape;75;p16"/>
          <p:cNvPicPr preferRelativeResize="0"/>
          <p:nvPr/>
        </p:nvPicPr>
        <p:blipFill>
          <a:blip r:embed="rId3">
            <a:alphaModFix/>
          </a:blip>
          <a:stretch>
            <a:fillRect/>
          </a:stretch>
        </p:blipFill>
        <p:spPr>
          <a:xfrm>
            <a:off x="1365725" y="152400"/>
            <a:ext cx="7445100" cy="4121400"/>
          </a:xfrm>
          <a:prstGeom prst="rect">
            <a:avLst/>
          </a:prstGeom>
          <a:noFill/>
          <a:ln>
            <a:noFill/>
          </a:ln>
        </p:spPr>
      </p:pic>
      <p:sp>
        <p:nvSpPr>
          <p:cNvPr id="76" name="Google Shape;76;p16"/>
          <p:cNvSpPr txBox="1"/>
          <p:nvPr/>
        </p:nvSpPr>
        <p:spPr>
          <a:xfrm>
            <a:off x="1424500" y="4273800"/>
            <a:ext cx="531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Waves on Cape Cod</a:t>
            </a:r>
            <a:endParaRPr sz="1800">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87525" y="3788225"/>
            <a:ext cx="3882900" cy="432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Century Gothic"/>
                <a:ea typeface="Century Gothic"/>
                <a:cs typeface="Century Gothic"/>
                <a:sym typeface="Century Gothic"/>
              </a:rPr>
              <a:t>Ocean Waves on Cape Cod</a:t>
            </a:r>
            <a:endParaRPr>
              <a:latin typeface="Century Gothic"/>
              <a:ea typeface="Century Gothic"/>
              <a:cs typeface="Century Gothic"/>
              <a:sym typeface="Century Gothic"/>
            </a:endParaRPr>
          </a:p>
        </p:txBody>
      </p:sp>
      <p:pic>
        <p:nvPicPr>
          <p:cNvPr descr="Splendid surf at Nauset Light Beach in Eastham on the day after a big winter storm on Cape Cod." id="82" name="Google Shape;82;p17" title="After-storm waves at Nauset Light Beach">
            <a:hlinkClick r:id="rId3"/>
          </p:cNvPr>
          <p:cNvPicPr preferRelativeResize="0"/>
          <p:nvPr/>
        </p:nvPicPr>
        <p:blipFill>
          <a:blip r:embed="rId4">
            <a:alphaModFix/>
          </a:blip>
          <a:stretch>
            <a:fillRect/>
          </a:stretch>
        </p:blipFill>
        <p:spPr>
          <a:xfrm>
            <a:off x="152400" y="152400"/>
            <a:ext cx="4288675" cy="3216500"/>
          </a:xfrm>
          <a:prstGeom prst="rect">
            <a:avLst/>
          </a:prstGeom>
          <a:noFill/>
          <a:ln>
            <a:noFill/>
          </a:ln>
        </p:spPr>
      </p:pic>
      <p:pic>
        <p:nvPicPr>
          <p:cNvPr descr="Wellfleet, Massachusetts&#10;http://www.CapeCodPhoto.net" id="83" name="Google Shape;83;p17" title="Cape Cod Ocean Waves">
            <a:hlinkClick r:id="rId5"/>
          </p:cNvPr>
          <p:cNvPicPr preferRelativeResize="0"/>
          <p:nvPr/>
        </p:nvPicPr>
        <p:blipFill>
          <a:blip r:embed="rId6">
            <a:alphaModFix/>
          </a:blip>
          <a:stretch>
            <a:fillRect/>
          </a:stretch>
        </p:blipFill>
        <p:spPr>
          <a:xfrm>
            <a:off x="4702925" y="152400"/>
            <a:ext cx="4288675" cy="32165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1" type="body"/>
          </p:nvPr>
        </p:nvSpPr>
        <p:spPr>
          <a:xfrm>
            <a:off x="61125" y="4682675"/>
            <a:ext cx="3882900" cy="374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000"/>
              <a:t>https://www.myneworleans.com/rain-rain-go-away-2/</a:t>
            </a:r>
            <a:endParaRPr sz="1000"/>
          </a:p>
        </p:txBody>
      </p:sp>
      <p:pic>
        <p:nvPicPr>
          <p:cNvPr id="89" name="Google Shape;89;p18"/>
          <p:cNvPicPr preferRelativeResize="0"/>
          <p:nvPr/>
        </p:nvPicPr>
        <p:blipFill>
          <a:blip r:embed="rId3">
            <a:alphaModFix/>
          </a:blip>
          <a:stretch>
            <a:fillRect/>
          </a:stretch>
        </p:blipFill>
        <p:spPr>
          <a:xfrm>
            <a:off x="152400" y="152400"/>
            <a:ext cx="6570920" cy="4377875"/>
          </a:xfrm>
          <a:prstGeom prst="rect">
            <a:avLst/>
          </a:prstGeom>
          <a:noFill/>
          <a:ln>
            <a:noFill/>
          </a:ln>
        </p:spPr>
      </p:pic>
      <p:sp>
        <p:nvSpPr>
          <p:cNvPr id="90" name="Google Shape;90;p18"/>
          <p:cNvSpPr txBox="1"/>
          <p:nvPr/>
        </p:nvSpPr>
        <p:spPr>
          <a:xfrm>
            <a:off x="6924100" y="778875"/>
            <a:ext cx="186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Rain</a:t>
            </a:r>
            <a:endParaRPr sz="18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179100" y="346175"/>
            <a:ext cx="4392900" cy="374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Century Gothic"/>
                <a:ea typeface="Century Gothic"/>
                <a:cs typeface="Century Gothic"/>
                <a:sym typeface="Century Gothic"/>
              </a:rPr>
              <a:t>Rain</a:t>
            </a:r>
            <a:endParaRPr>
              <a:latin typeface="Century Gothic"/>
              <a:ea typeface="Century Gothic"/>
              <a:cs typeface="Century Gothic"/>
              <a:sym typeface="Century Gothic"/>
            </a:endParaRPr>
          </a:p>
        </p:txBody>
      </p:sp>
      <p:pic>
        <p:nvPicPr>
          <p:cNvPr descr="I captured this video in a typical india gujarat. Enjoy the nature and rain sounds. I hope it will help to relax your mind.&#10;&#10;Rain Sounds,  Meditate, Massage, Yoga.New age Ambient Music, Baby Music, Music for Baby, Soothing Music, Tranquil Music, Sleeping Songs for Insomnia,  Sounds of Nature White Noise,  Sounds of Nature ideal for Rebirthing, Autogenic Training and Reiki, Musica para Bebes, Antidepressant, Anti Stress, Massage, Spa Music, Headache Remedies, Noise Music, Headache Relief, Muscular Pain Relief White noise movie&#10;Cemera- Canon 6d Mark2&#10;Video Shoot-MR7 Digital&#10;Editing-MR7 Digital&#10;Loction-Surat, Gujarat, India&#10;&#10;&#10;music credit-https://youtu.be/j66TStQGvsI&#10;&#10;#rain#rainsound#neturevideo#beautifullrainvideo#monsoonrain#rain_relaxing_music#topicalrain" id="96" name="Google Shape;96;p19" title="Beautiful Rain Raining Scenery &amp; Neture vedio || Beautifull Rain Video || HD  Nature Video">
            <a:hlinkClick r:id="rId3"/>
          </p:cNvPr>
          <p:cNvPicPr preferRelativeResize="0"/>
          <p:nvPr/>
        </p:nvPicPr>
        <p:blipFill>
          <a:blip r:embed="rId4">
            <a:alphaModFix/>
          </a:blip>
          <a:stretch>
            <a:fillRect/>
          </a:stretch>
        </p:blipFill>
        <p:spPr>
          <a:xfrm>
            <a:off x="139050" y="869300"/>
            <a:ext cx="4114800" cy="3086100"/>
          </a:xfrm>
          <a:prstGeom prst="rect">
            <a:avLst/>
          </a:prstGeom>
          <a:noFill/>
          <a:ln>
            <a:noFill/>
          </a:ln>
        </p:spPr>
      </p:pic>
      <p:pic>
        <p:nvPicPr>
          <p:cNvPr descr="This short film is a montage of shots, capturing monsoon and rain, at its very best. The film is similar to poetry, with music and SFX, emphasizing the rise and fall of emotions." id="97" name="Google Shape;97;p19" title="Raining">
            <a:hlinkClick r:id="rId5"/>
          </p:cNvPr>
          <p:cNvPicPr preferRelativeResize="0"/>
          <p:nvPr/>
        </p:nvPicPr>
        <p:blipFill>
          <a:blip r:embed="rId6">
            <a:alphaModFix/>
          </a:blip>
          <a:stretch>
            <a:fillRect/>
          </a:stretch>
        </p:blipFill>
        <p:spPr>
          <a:xfrm>
            <a:off x="4741525" y="869300"/>
            <a:ext cx="4114800" cy="308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idx="1" type="body"/>
          </p:nvPr>
        </p:nvSpPr>
        <p:spPr>
          <a:xfrm rot="-5400000">
            <a:off x="-1321050" y="3368400"/>
            <a:ext cx="3016200" cy="374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000"/>
              <a:t>https://www.dawnrigby.com/blog/2018/6/10/puddles</a:t>
            </a:r>
            <a:endParaRPr sz="1000"/>
          </a:p>
        </p:txBody>
      </p:sp>
      <p:pic>
        <p:nvPicPr>
          <p:cNvPr id="103" name="Google Shape;103;p20"/>
          <p:cNvPicPr preferRelativeResize="0"/>
          <p:nvPr/>
        </p:nvPicPr>
        <p:blipFill>
          <a:blip r:embed="rId3">
            <a:alphaModFix/>
          </a:blip>
          <a:stretch>
            <a:fillRect/>
          </a:stretch>
        </p:blipFill>
        <p:spPr>
          <a:xfrm>
            <a:off x="1489250" y="152400"/>
            <a:ext cx="7258050" cy="4838700"/>
          </a:xfrm>
          <a:prstGeom prst="rect">
            <a:avLst/>
          </a:prstGeom>
          <a:noFill/>
          <a:ln>
            <a:noFill/>
          </a:ln>
        </p:spPr>
      </p:pic>
      <p:sp>
        <p:nvSpPr>
          <p:cNvPr id="104" name="Google Shape;104;p20"/>
          <p:cNvSpPr txBox="1"/>
          <p:nvPr/>
        </p:nvSpPr>
        <p:spPr>
          <a:xfrm>
            <a:off x="66100" y="501900"/>
            <a:ext cx="1345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Puddle</a:t>
            </a:r>
            <a:endParaRPr sz="18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idx="1" type="body"/>
          </p:nvPr>
        </p:nvSpPr>
        <p:spPr>
          <a:xfrm>
            <a:off x="341775" y="3863100"/>
            <a:ext cx="4392900" cy="374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latin typeface="Century Gothic"/>
                <a:ea typeface="Century Gothic"/>
                <a:cs typeface="Century Gothic"/>
                <a:sym typeface="Century Gothic"/>
              </a:rPr>
              <a:t>Ripples</a:t>
            </a:r>
            <a:endParaRPr>
              <a:latin typeface="Century Gothic"/>
              <a:ea typeface="Century Gothic"/>
              <a:cs typeface="Century Gothic"/>
              <a:sym typeface="Century Gothic"/>
            </a:endParaRPr>
          </a:p>
        </p:txBody>
      </p:sp>
      <p:pic>
        <p:nvPicPr>
          <p:cNvPr descr="Cool video showing all the details of what happens. I filmed this while camping at nine mile lake" id="110" name="Google Shape;110;p21" title="Slow Motion: throwing a Rock In Water, big ripples">
            <a:hlinkClick r:id="rId3"/>
          </p:cNvPr>
          <p:cNvPicPr preferRelativeResize="0"/>
          <p:nvPr/>
        </p:nvPicPr>
        <p:blipFill>
          <a:blip r:embed="rId4">
            <a:alphaModFix/>
          </a:blip>
          <a:stretch>
            <a:fillRect/>
          </a:stretch>
        </p:blipFill>
        <p:spPr>
          <a:xfrm>
            <a:off x="278100" y="436450"/>
            <a:ext cx="4114800" cy="3086100"/>
          </a:xfrm>
          <a:prstGeom prst="rect">
            <a:avLst/>
          </a:prstGeom>
          <a:noFill/>
          <a:ln>
            <a:noFill/>
          </a:ln>
        </p:spPr>
      </p:pic>
      <p:pic>
        <p:nvPicPr>
          <p:cNvPr descr="http://www.iris.edu/hq/waves  A stone causes ripples to radiate out across the surface of a pond in all directions.  Such imagery is the analog or familiar situation for a classic seismology instructional analogy &quot;Seismic waves radiate outward from an earthquake's epicenter like ripples on water.&quot;  Video Credit: Larry Braile, Purdue University&#10;&#10;For a full discussion of this analogy see http://www.iris.edu/hq/waves" id="111" name="Google Shape;111;p21" title="Ripples_on_pond.mov">
            <a:hlinkClick r:id="rId5"/>
          </p:cNvPr>
          <p:cNvPicPr preferRelativeResize="0"/>
          <p:nvPr/>
        </p:nvPicPr>
        <p:blipFill>
          <a:blip r:embed="rId6">
            <a:alphaModFix/>
          </a:blip>
          <a:stretch>
            <a:fillRect/>
          </a:stretch>
        </p:blipFill>
        <p:spPr>
          <a:xfrm>
            <a:off x="4734675" y="436450"/>
            <a:ext cx="4114800" cy="308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