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cc536fbe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cc536fbe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e6e4d2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e6e4d2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ef3484c4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ef3484c4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cc536fb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cc536fb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cc536fbe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cc536fbe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cc536fbe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cc536fb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bf9e4d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bbf9e4d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cc536fb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cc536fb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8a32705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8a32705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7fa5ede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7fa5ede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8a32705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8a32705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oY0z2wtiEbs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www.youtube.com/watch?v=wZw5mtDWKN0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://www.youtube.com/watch?v=ci7mI_i9zus" TargetMode="External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933900"/>
            <a:ext cx="8520600" cy="30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Easel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1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/>
        </p:nvSpPr>
        <p:spPr>
          <a:xfrm>
            <a:off x="194750" y="2571750"/>
            <a:ext cx="2474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Blue Hills Reservation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34"/>
          <p:cNvSpPr txBox="1"/>
          <p:nvPr/>
        </p:nvSpPr>
        <p:spPr>
          <a:xfrm rot="-5401245">
            <a:off x="6474746" y="2389050"/>
            <a:ext cx="4971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https://www.jackmaddenford.com/blogs/2928/is-the-blue-hills-reservation-free-10-essential-facts-for-visitors/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100" y="228450"/>
            <a:ext cx="5966799" cy="44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/>
        </p:nvSpPr>
        <p:spPr>
          <a:xfrm>
            <a:off x="2062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World’s End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Hingham, MA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35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https://www.planetware.com/massachusetts/top-hiking-and-walking-trails-near-boston-us-ma-12.htm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950" y="568575"/>
            <a:ext cx="5935851" cy="38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/>
        </p:nvSpPr>
        <p:spPr>
          <a:xfrm>
            <a:off x="356825" y="297375"/>
            <a:ext cx="7410300" cy="492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Watch one of these videos and  see how it inspires you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Watch Elder leaves grow from buds&#10;&#10;Identify trees with our Tree ID app:&#10;https://www.woodlandtrust.org.uk/trees-woods-and-wildlife/british-trees/tree-id-app/&#10;&#10;Learn more about Elder on our website:&#10;https://www.woodlandtrust.org.uk/trees-woods-and-wildlife/british-trees/a-z-of-british-trees/elder/" id="175" name="Google Shape;175;p36" title="Elder leaf budding Timelapse | Woodland Tru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01907"/>
            <a:ext cx="2620550" cy="1965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ally done with my latest video. Took me a whole year to make this video. Tried to take a picture every day, but wasn't always successful at that. This tree is right there when I look out of my balcony.  &#10;&#10;Note: not sure if it is a Cherry Blossom tree, 90% sure&#10;&#10;Cameras used: HTC One V and the iPhone 5&#10;&#10;First photo shot, 28-11-2012, last photo, 27-11-2013&#10;&#10;Location: Amsterdam, The Netherlands.&#10;&#10;or respectively 11-28-2012 and 11-28-2013&#10;&#10;Like and Share if you enjoyed please. Thanks!&#10;&#10;Music by Bellabeth&#10;http://www.facebook.com/TheBellabeth&#10;Song: Lullaby&#10;www.youtube.com/watch?v=FcM-4xZjMSY" id="176" name="Google Shape;176;p36" title="Beautiful One Year Time Lapse of Cherry Blossom Tre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1400" y="1801880"/>
            <a:ext cx="2620550" cy="1965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time-lapse-fotage.com - Blooming Apple Flower Time-lapse - Spot the actor..! ;) Time-lapse Footage available for licensing at https://www.time-lapse-footage.com/search/words/apple+%2B+blossom &#10;&#10;More time-lapse Videos of flowers and plants here https://www.youtube.com/playlist?list=PLYY0cI3sAdGyzB3Y0reZ-I117aE6-v5Gv&#10;Subscribe to TEMPONAUT http://www.youtube.com/user/TEMP0NAUT?sub_confirmation=1&#10;&#10;Music © Chillhop &#10;https://chillhop.bandcamp.com/track/ultra-violet&#10;&#10;All rights reserved © TEMPONAUT&#10;Usage Licences at https://www.time-lapse-footage.com" id="177" name="Google Shape;177;p36" title="Apple Flower Time-lapse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7975" y="1801919"/>
            <a:ext cx="2620550" cy="196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>
            <a:off x="637675" y="3163225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Arnold Arboretum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 rot="-5401277">
            <a:off x="6537000" y="23890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https://arboretum.harvard.edu/plant-bios/lilac-sunday/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400" y="152400"/>
            <a:ext cx="322832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>
            <a:off x="247325" y="2084000"/>
            <a:ext cx="14520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Boston Public Garden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 rot="-5401277">
            <a:off x="6537000" y="23890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https://royalstockphoto.com/gallery/wispering-willow-tree-boston-public-garden-2/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8197" l="0" r="0" t="0"/>
          <a:stretch/>
        </p:blipFill>
        <p:spPr>
          <a:xfrm>
            <a:off x="1992425" y="523625"/>
            <a:ext cx="6689375" cy="40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270275" y="278435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Arnold Arboretum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 rot="-5401277">
            <a:off x="6537000" y="23890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http://www.siteandinsight.com/springtime-in-boston-lets-hope-it-comes/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575" y="626975"/>
            <a:ext cx="5829774" cy="38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/>
        </p:nvSpPr>
        <p:spPr>
          <a:xfrm>
            <a:off x="2062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Charles River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https://www.planetware.com/massachusetts/top-hiking-and-walking-trails-near-boston-us-ma-12.htm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025" y="638300"/>
            <a:ext cx="5515975" cy="365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/>
        </p:nvSpPr>
        <p:spPr>
          <a:xfrm>
            <a:off x="196450" y="1985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Walden Pond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30"/>
          <p:cNvSpPr txBox="1"/>
          <p:nvPr/>
        </p:nvSpPr>
        <p:spPr>
          <a:xfrm rot="-5401253">
            <a:off x="6423061" y="2366750"/>
            <a:ext cx="493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https://newenglandtravelplanner.com/photo_gallery/walden_winter/photopages/014.html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2151325" y="317638"/>
            <a:ext cx="6360075" cy="44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/>
        </p:nvSpPr>
        <p:spPr>
          <a:xfrm>
            <a:off x="461350" y="3161100"/>
            <a:ext cx="18363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Hills Reservation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 rot="-5401277">
            <a:off x="6577275" y="2460626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https://www.timeout.com/boston/things-to-do/best-camping-near-boston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750" y="603898"/>
            <a:ext cx="5723625" cy="38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196450" y="1985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Middlesex Fells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32"/>
          <p:cNvSpPr txBox="1"/>
          <p:nvPr/>
        </p:nvSpPr>
        <p:spPr>
          <a:xfrm rot="-5401253">
            <a:off x="6423061" y="2366750"/>
            <a:ext cx="493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http://somervillebeat.com/beyond/beyond-somervillea-walk-in-the-woods-at-the-middlesex-fells-reservation</a:t>
            </a: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000" y="420300"/>
            <a:ext cx="5756400" cy="43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/>
        </p:nvSpPr>
        <p:spPr>
          <a:xfrm>
            <a:off x="194750" y="257175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Constitution Beach East Boston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https://en.wikipedia.org/wiki/Constitution_Beach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975" y="228450"/>
            <a:ext cx="5928050" cy="44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