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</p:sldIdLst>
  <p:sldSz cy="5143500" cx="9144000"/>
  <p:notesSz cx="6858000" cy="9144000"/>
  <p:embeddedFontLst>
    <p:embeddedFont>
      <p:font typeface="Century Gothic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font" Target="fonts/CenturyGothic-regular.fntdata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font" Target="fonts/CenturyGothic-italic.fntdata"/><Relationship Id="rId14" Type="http://schemas.openxmlformats.org/officeDocument/2006/relationships/font" Target="fonts/CenturyGothic-bold.fntdata"/><Relationship Id="rId16" Type="http://schemas.openxmlformats.org/officeDocument/2006/relationships/font" Target="fonts/CenturyGothic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9151d4a0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9151d4a0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51e31b9a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51e31b9a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98e74f3d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98e74f3d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98e74f3d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d98e74f3d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98e74f3d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98e74f3d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d98e74f3d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d98e74f3d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ild facing slides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entury Gothic"/>
              <a:buNone/>
              <a:defRPr sz="5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entury Gothic"/>
              <a:buNone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louisapenfold.com/soil-trays-land-art-for-kids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onetimethrough.com/open-ended-spring-art-projects-kids/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marymakesgood.com/2020/05/nature-mandalas.htm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artful-kids.com/2011/05/04/land-art-in-the-spring/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naturecraftsforkids.com/tag/land-art/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ctrTitle"/>
          </p:nvPr>
        </p:nvSpPr>
        <p:spPr>
          <a:xfrm>
            <a:off x="311700" y="933900"/>
            <a:ext cx="8520600" cy="30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Art Table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Century Gothic"/>
                <a:ea typeface="Century Gothic"/>
                <a:cs typeface="Century Gothic"/>
                <a:sym typeface="Century Gothic"/>
              </a:rPr>
              <a:t>Unit 4, Week 8 </a:t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/>
          <p:nvPr/>
        </p:nvSpPr>
        <p:spPr>
          <a:xfrm rot="-1277">
            <a:off x="0" y="4777201"/>
            <a:ext cx="4846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http://www.louisapenfold.com/soil-trays-land-art-for-kids/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9300" y="258625"/>
            <a:ext cx="6245400" cy="44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/>
        </p:nvSpPr>
        <p:spPr>
          <a:xfrm rot="-1277">
            <a:off x="0" y="4777201"/>
            <a:ext cx="4846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https://onetimethrough.com/open-ended-spring-art-projects-kids/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7375" y="897950"/>
            <a:ext cx="5136874" cy="343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/>
          <p:nvPr/>
        </p:nvSpPr>
        <p:spPr>
          <a:xfrm rot="-1277">
            <a:off x="0" y="4777201"/>
            <a:ext cx="4846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https://marymakesgood.com/2020/05/nature-mandalas.html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6250" y="304800"/>
            <a:ext cx="4471502" cy="4471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/>
          <p:nvPr/>
        </p:nvSpPr>
        <p:spPr>
          <a:xfrm rot="-1277">
            <a:off x="0" y="4777201"/>
            <a:ext cx="4846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https://artful-kids.com/2011/05/04/land-art-in-the-spring/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0375" y="304800"/>
            <a:ext cx="5962001" cy="447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/>
          <p:nvPr/>
        </p:nvSpPr>
        <p:spPr>
          <a:xfrm rot="-1277">
            <a:off x="0" y="4777201"/>
            <a:ext cx="4846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http://naturecraftsforkids.com/tag/land-art/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2850" y="336000"/>
            <a:ext cx="4471501" cy="447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