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</p:sldIdLst>
  <p:sldSz cy="5143500" cx="9144000"/>
  <p:notesSz cx="6858000" cy="9144000"/>
  <p:embeddedFontLst>
    <p:embeddedFont>
      <p:font typeface="Century Gothic"/>
      <p:regular r:id="rId12"/>
      <p:bold r:id="rId13"/>
      <p:italic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font" Target="fonts/CenturyGothic-bold.fntdata"/><Relationship Id="rId12" Type="http://schemas.openxmlformats.org/officeDocument/2006/relationships/font" Target="fonts/CenturyGothic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font" Target="fonts/CenturyGothic-boldItalic.fntdata"/><Relationship Id="rId14" Type="http://schemas.openxmlformats.org/officeDocument/2006/relationships/font" Target="fonts/CenturyGothic-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99151d4a09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99151d4a09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d51e31b9a4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d51e31b9a4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d51e31b9a4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d51e31b9a4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a7fa5ede38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a7fa5ede38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dca88231cf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dca88231cf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ild facing slides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Font typeface="Century Gothic"/>
              <a:buNone/>
              <a:defRPr sz="52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entury Gothic"/>
              <a:buNone/>
              <a:defRPr sz="28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6" name="Google Shape;56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8" name="Google Shape;68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5" name="Google Shape;75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6" name="Google Shape;76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9" name="Google Shape;79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3" name="Google Shape;83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4" name="Google Shape;84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5" name="Google Shape;85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Font typeface="Century Gothic"/>
              <a:buNone/>
              <a:defRPr sz="36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88" name="Google Shape;88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2" name="Google Shape;92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Century Gothic"/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Font typeface="Century Gothic"/>
              <a:buChar char="●"/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Century Gothic"/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entury Gothic"/>
              <a:buNone/>
              <a:defRPr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eldoradoexperience.org/journal/andy-goldsworthy-working-with-time/" TargetMode="External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smithsonianmag.com/arts-culture/35-who-made-a-difference-andy-goldsworthy-114067437/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positiveimagination.me/2017/03/02/charles-searles-african-american-visual-artists-achievements-series-38/" TargetMode="External"/><Relationship Id="rId4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www.demilked.com/forest-land-art-nature-spencer-byles/" TargetMode="Externa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5"/>
          <p:cNvSpPr txBox="1"/>
          <p:nvPr>
            <p:ph type="ctrTitle"/>
          </p:nvPr>
        </p:nvSpPr>
        <p:spPr>
          <a:xfrm>
            <a:off x="311700" y="933900"/>
            <a:ext cx="8520600" cy="30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Art Table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latin typeface="Century Gothic"/>
                <a:ea typeface="Century Gothic"/>
                <a:cs typeface="Century Gothic"/>
                <a:sym typeface="Century Gothic"/>
              </a:rPr>
              <a:t>Unit 4, Week 7 </a:t>
            </a:r>
            <a:endParaRPr sz="33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6"/>
          <p:cNvSpPr txBox="1"/>
          <p:nvPr/>
        </p:nvSpPr>
        <p:spPr>
          <a:xfrm rot="-5401277">
            <a:off x="6537000" y="2469151"/>
            <a:ext cx="4846800" cy="3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https://eldoradoexperience.org/journal/andy-goldsworthy-working-with-time/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26"/>
          <p:cNvSpPr txBox="1"/>
          <p:nvPr/>
        </p:nvSpPr>
        <p:spPr>
          <a:xfrm>
            <a:off x="386875" y="3454475"/>
            <a:ext cx="4425300" cy="11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Sculptor</a:t>
            </a:r>
            <a:r>
              <a:rPr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 Andy Goldsworthy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6" name="Google Shape;106;p26"/>
          <p:cNvPicPr preferRelativeResize="0"/>
          <p:nvPr/>
        </p:nvPicPr>
        <p:blipFill rotWithShape="1">
          <a:blip r:embed="rId4">
            <a:alphaModFix/>
          </a:blip>
          <a:srcRect b="0" l="3874" r="4959" t="0"/>
          <a:stretch/>
        </p:blipFill>
        <p:spPr>
          <a:xfrm>
            <a:off x="1255275" y="417250"/>
            <a:ext cx="6439575" cy="3907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7"/>
          <p:cNvSpPr txBox="1"/>
          <p:nvPr/>
        </p:nvSpPr>
        <p:spPr>
          <a:xfrm rot="-5401277">
            <a:off x="6161850" y="2491551"/>
            <a:ext cx="4846800" cy="3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https://www.smithsonianmag.com/arts-culture/35-who-made-a-difference-andy-goldsworthy-114067437/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2" name="Google Shape;112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54575" y="361950"/>
            <a:ext cx="3362325" cy="441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7"/>
          <p:cNvSpPr txBox="1"/>
          <p:nvPr/>
        </p:nvSpPr>
        <p:spPr>
          <a:xfrm>
            <a:off x="5035075" y="1285500"/>
            <a:ext cx="3070200" cy="11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Sculptor: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 Andy Goldsworthy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8"/>
          <p:cNvSpPr txBox="1"/>
          <p:nvPr/>
        </p:nvSpPr>
        <p:spPr>
          <a:xfrm>
            <a:off x="188200" y="2153475"/>
            <a:ext cx="2037000" cy="11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“Horse</a:t>
            </a:r>
            <a:r>
              <a:rPr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Sculptor: Duncan Elliot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9" name="Google Shape;119;p28"/>
          <p:cNvSpPr txBox="1"/>
          <p:nvPr/>
        </p:nvSpPr>
        <p:spPr>
          <a:xfrm rot="-5401277">
            <a:off x="6460800" y="2469151"/>
            <a:ext cx="4846800" cy="3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https://positiveimagination.me/2017/03/02/charles-searles-african-american-visual-artists-achievements-series-38/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0" name="Google Shape;120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47050" y="152400"/>
            <a:ext cx="4991209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9"/>
          <p:cNvSpPr txBox="1"/>
          <p:nvPr/>
        </p:nvSpPr>
        <p:spPr>
          <a:xfrm rot="-5401277">
            <a:off x="6537000" y="2469151"/>
            <a:ext cx="4846800" cy="3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https://www.demilked.com/forest-land-art-nature-spencer-byles/</a:t>
            </a:r>
            <a:endParaRPr sz="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29"/>
          <p:cNvSpPr txBox="1"/>
          <p:nvPr/>
        </p:nvSpPr>
        <p:spPr>
          <a:xfrm>
            <a:off x="243200" y="4195600"/>
            <a:ext cx="8470200" cy="11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Sculptor: Spencer Byles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Recycled Bottle Caps collage painting</a:t>
            </a:r>
            <a:endParaRPr i="1"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7" name="Google Shape;127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2350" y="304800"/>
            <a:ext cx="7739308" cy="389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