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51e31b9a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51e31b9a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fb3dae0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0fb3dae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bbf9e4d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bbf9e4d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0fb3dae0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0fb3dae0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fa5ede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7fa5ede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8a32705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8a32705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eborahsemeldemirtas.com/2015/07/04/water-collages/" TargetMode="External"/><Relationship Id="rId4" Type="http://schemas.openxmlformats.org/officeDocument/2006/relationships/hyperlink" Target="https://deborahsemeldemirtas.com/" TargetMode="External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aatchiart.com/art/Collage-Human-Nature/399948/6203079/view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hepaperfair.com/exhibitors/exhibitor/vietnamese-contemporary-fine-art-art-on-paper-ny-2019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ildfreeandcrafty.com/2018/08/26/kids-crafts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ositiveimagination.me/2017/03/02/charles-searles-african-american-visual-artists-achievements-series-38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rtisbasic.com/2016/01/why-i-love-collage.htm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933900"/>
            <a:ext cx="8520600" cy="30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Table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4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https://deborahsemeldemirtas.com/2015/07/04/water-collages/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340600" y="1744750"/>
            <a:ext cx="307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Collages”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Artist: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Deborah Semel Demirtaş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4075" y="512100"/>
            <a:ext cx="4205375" cy="42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https://www.saatchiart.com/art/Collage-Human-Nature/399948/6203079/view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>
            <a:off x="340600" y="1744750"/>
            <a:ext cx="307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 Nature Collage”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Artist: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Holly Hudson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200" y="152400"/>
            <a:ext cx="38321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https://thepaperfair.com/exhibitors/exhibitor/vietnamese-contemporary-fine-art-art-on-paper-ny-2019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243200" y="4195600"/>
            <a:ext cx="847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“Lotus Vision”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Artist: Dinh Thi Tham Poong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250" y="228450"/>
            <a:ext cx="2918100" cy="38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http://wildfreeandcrafty.com/2018/08/26/kids-crafts/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340600" y="1744750"/>
            <a:ext cx="3070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7425" y="715114"/>
            <a:ext cx="5610051" cy="371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/>
        </p:nvSpPr>
        <p:spPr>
          <a:xfrm>
            <a:off x="188200" y="2153475"/>
            <a:ext cx="20370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“Moondance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Artist: Charles Searles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30"/>
          <p:cNvSpPr txBox="1"/>
          <p:nvPr/>
        </p:nvSpPr>
        <p:spPr>
          <a:xfrm rot="-5401277">
            <a:off x="64608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https://positiveimagination.me/2017/03/02/charles-searles-african-american-visual-artists-achievements-series-38/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975" y="867525"/>
            <a:ext cx="6231425" cy="31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/>
        </p:nvSpPr>
        <p:spPr>
          <a:xfrm>
            <a:off x="5814075" y="1799725"/>
            <a:ext cx="2926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Artist: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Marcia Beckett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 rot="-5401277">
            <a:off x="6501075" y="2460626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https://www.artisbasic.com/2016/01/why-i-love-collage.html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50" y="540950"/>
            <a:ext cx="5219975" cy="391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