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a1f3e215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a1f3e21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a1f3e215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a1f3e215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a1f3e215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a1f3e215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a1f3e215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a1f3e215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a1f3e215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a1f3e215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a1f3e215d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a1f3e215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a1f3e215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a1f3e215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a1f3e215d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a1f3e215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Earth: Saving Water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Peggy Hock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Scholastic News: Nonfiction Readers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6013" y="38100"/>
            <a:ext cx="4371975" cy="50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8263" y="295275"/>
            <a:ext cx="6467475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688" y="366713"/>
            <a:ext cx="6524625" cy="441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2063" y="276225"/>
            <a:ext cx="6619875" cy="45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4925" y="328613"/>
            <a:ext cx="6534150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1588" y="371475"/>
            <a:ext cx="6600825" cy="44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5875" y="304800"/>
            <a:ext cx="6572250" cy="45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2063" y="428625"/>
            <a:ext cx="6619875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