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1c53b3631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1c53b363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1c53b3631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1c53b3631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1c53b3631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1c53b3631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1c53b3631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1c53b3631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1c53b3631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1c53b3631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1c53b3631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1c53b3631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1c53b3631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1c53b3631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1c53b3631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1c53b3631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1c53b3631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1c53b3631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1c53b3631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1c53b3631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1c53b3631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1c53b3631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1c53b3631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1c53b3631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1c53b3631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1c53b3631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1c53b3631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1c53b3631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1c53b3631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1c53b3631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1c53b3631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1c53b3631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1c53b3631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1c53b3631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1c53b3631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1c53b3631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1c53b3631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1c53b363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1c53b3631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1c53b3631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1c53b3631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1c53b3631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1c53b3631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1c53b3631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1c53b3631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1c53b3631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1c53b3631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1c53b3631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1c53b3631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e1c53b3631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Earth Making Less Trash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Peggy Hock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 rotWithShape="1">
          <a:blip r:embed="rId3">
            <a:alphaModFix/>
          </a:blip>
          <a:srcRect b="9879" l="0" r="0" t="3232"/>
          <a:stretch/>
        </p:blipFill>
        <p:spPr>
          <a:xfrm>
            <a:off x="2656225" y="215138"/>
            <a:ext cx="3831549" cy="471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 rotWithShape="1">
          <a:blip r:embed="rId3">
            <a:alphaModFix/>
          </a:blip>
          <a:srcRect b="4879" l="0" r="0" t="0"/>
          <a:stretch/>
        </p:blipFill>
        <p:spPr>
          <a:xfrm>
            <a:off x="2769250" y="144125"/>
            <a:ext cx="3605499" cy="4855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4"/>
          <p:cNvPicPr preferRelativeResize="0"/>
          <p:nvPr/>
        </p:nvPicPr>
        <p:blipFill rotWithShape="1">
          <a:blip r:embed="rId3">
            <a:alphaModFix/>
          </a:blip>
          <a:srcRect b="7697" l="0" r="0" t="0"/>
          <a:stretch/>
        </p:blipFill>
        <p:spPr>
          <a:xfrm>
            <a:off x="2732513" y="168100"/>
            <a:ext cx="3678975" cy="4807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5"/>
          <p:cNvPicPr preferRelativeResize="0"/>
          <p:nvPr/>
        </p:nvPicPr>
        <p:blipFill rotWithShape="1">
          <a:blip r:embed="rId3">
            <a:alphaModFix/>
          </a:blip>
          <a:srcRect b="6182" l="4752" r="4031" t="0"/>
          <a:stretch/>
        </p:blipFill>
        <p:spPr>
          <a:xfrm>
            <a:off x="2908225" y="149025"/>
            <a:ext cx="3327551" cy="484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6"/>
          <p:cNvPicPr preferRelativeResize="0"/>
          <p:nvPr/>
        </p:nvPicPr>
        <p:blipFill rotWithShape="1">
          <a:blip r:embed="rId3">
            <a:alphaModFix/>
          </a:blip>
          <a:srcRect b="6235" l="0" r="0" t="0"/>
          <a:stretch/>
        </p:blipFill>
        <p:spPr>
          <a:xfrm>
            <a:off x="2729725" y="126213"/>
            <a:ext cx="3684551" cy="4891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7"/>
          <p:cNvPicPr preferRelativeResize="0"/>
          <p:nvPr/>
        </p:nvPicPr>
        <p:blipFill rotWithShape="1">
          <a:blip r:embed="rId3">
            <a:alphaModFix/>
          </a:blip>
          <a:srcRect b="7910" l="0" r="0" t="0"/>
          <a:stretch/>
        </p:blipFill>
        <p:spPr>
          <a:xfrm>
            <a:off x="2695775" y="125863"/>
            <a:ext cx="3752451" cy="489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8"/>
          <p:cNvPicPr preferRelativeResize="0"/>
          <p:nvPr/>
        </p:nvPicPr>
        <p:blipFill rotWithShape="1">
          <a:blip r:embed="rId3">
            <a:alphaModFix/>
          </a:blip>
          <a:srcRect b="6235" l="0" r="0" t="0"/>
          <a:stretch/>
        </p:blipFill>
        <p:spPr>
          <a:xfrm>
            <a:off x="2791025" y="207588"/>
            <a:ext cx="3561952" cy="472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/>
          <p:cNvPicPr preferRelativeResize="0"/>
          <p:nvPr/>
        </p:nvPicPr>
        <p:blipFill rotWithShape="1">
          <a:blip r:embed="rId3">
            <a:alphaModFix/>
          </a:blip>
          <a:srcRect b="7751" l="0" r="0" t="2320"/>
          <a:stretch/>
        </p:blipFill>
        <p:spPr>
          <a:xfrm>
            <a:off x="2737075" y="235675"/>
            <a:ext cx="3669850" cy="4672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0"/>
          <p:cNvPicPr preferRelativeResize="0"/>
          <p:nvPr/>
        </p:nvPicPr>
        <p:blipFill rotWithShape="1">
          <a:blip r:embed="rId3">
            <a:alphaModFix/>
          </a:blip>
          <a:srcRect b="6611" l="0" r="0" t="0"/>
          <a:stretch/>
        </p:blipFill>
        <p:spPr>
          <a:xfrm>
            <a:off x="2722013" y="125963"/>
            <a:ext cx="3699976" cy="4891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1"/>
          <p:cNvPicPr preferRelativeResize="0"/>
          <p:nvPr/>
        </p:nvPicPr>
        <p:blipFill rotWithShape="1">
          <a:blip r:embed="rId3">
            <a:alphaModFix/>
          </a:blip>
          <a:srcRect b="5526" l="0" r="4030" t="0"/>
          <a:stretch/>
        </p:blipFill>
        <p:spPr>
          <a:xfrm>
            <a:off x="2847975" y="169113"/>
            <a:ext cx="3448050" cy="480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8999" l="0" r="0" t="0"/>
          <a:stretch/>
        </p:blipFill>
        <p:spPr>
          <a:xfrm>
            <a:off x="2695775" y="154676"/>
            <a:ext cx="3752451" cy="483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2"/>
          <p:cNvPicPr preferRelativeResize="0"/>
          <p:nvPr/>
        </p:nvPicPr>
        <p:blipFill rotWithShape="1">
          <a:blip r:embed="rId3">
            <a:alphaModFix/>
          </a:blip>
          <a:srcRect b="6725" l="0" r="0" t="0"/>
          <a:stretch/>
        </p:blipFill>
        <p:spPr>
          <a:xfrm>
            <a:off x="2827238" y="267863"/>
            <a:ext cx="3489526" cy="460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3"/>
          <p:cNvPicPr preferRelativeResize="0"/>
          <p:nvPr/>
        </p:nvPicPr>
        <p:blipFill rotWithShape="1">
          <a:blip r:embed="rId3">
            <a:alphaModFix/>
          </a:blip>
          <a:srcRect b="7097" l="0" r="0" t="0"/>
          <a:stretch/>
        </p:blipFill>
        <p:spPr>
          <a:xfrm>
            <a:off x="2790238" y="228400"/>
            <a:ext cx="3563525" cy="468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4"/>
          <p:cNvPicPr preferRelativeResize="0"/>
          <p:nvPr/>
        </p:nvPicPr>
        <p:blipFill rotWithShape="1">
          <a:blip r:embed="rId3">
            <a:alphaModFix/>
          </a:blip>
          <a:srcRect b="5740" l="0" r="0" t="0"/>
          <a:stretch/>
        </p:blipFill>
        <p:spPr>
          <a:xfrm>
            <a:off x="2784987" y="187275"/>
            <a:ext cx="3574026" cy="476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5"/>
          <p:cNvPicPr preferRelativeResize="0"/>
          <p:nvPr/>
        </p:nvPicPr>
        <p:blipFill rotWithShape="1">
          <a:blip r:embed="rId3">
            <a:alphaModFix/>
          </a:blip>
          <a:srcRect b="7261" l="0" r="0" t="0"/>
          <a:stretch/>
        </p:blipFill>
        <p:spPr>
          <a:xfrm>
            <a:off x="2711512" y="129225"/>
            <a:ext cx="3720974" cy="4885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6"/>
          <p:cNvPicPr preferRelativeResize="0"/>
          <p:nvPr/>
        </p:nvPicPr>
        <p:blipFill rotWithShape="1">
          <a:blip r:embed="rId3">
            <a:alphaModFix/>
          </a:blip>
          <a:srcRect b="8659" l="0" r="0" t="0"/>
          <a:stretch/>
        </p:blipFill>
        <p:spPr>
          <a:xfrm>
            <a:off x="2685625" y="132575"/>
            <a:ext cx="3772749" cy="487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7"/>
          <p:cNvPicPr preferRelativeResize="0"/>
          <p:nvPr/>
        </p:nvPicPr>
        <p:blipFill rotWithShape="1">
          <a:blip r:embed="rId3">
            <a:alphaModFix/>
          </a:blip>
          <a:srcRect b="7697" l="0" r="0" t="0"/>
          <a:stretch/>
        </p:blipFill>
        <p:spPr>
          <a:xfrm>
            <a:off x="2737762" y="174963"/>
            <a:ext cx="3668475" cy="4793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8"/>
          <p:cNvPicPr preferRelativeResize="0"/>
          <p:nvPr/>
        </p:nvPicPr>
        <p:blipFill rotWithShape="1">
          <a:blip r:embed="rId3">
            <a:alphaModFix/>
          </a:blip>
          <a:srcRect b="6611" l="0" r="0" t="0"/>
          <a:stretch/>
        </p:blipFill>
        <p:spPr>
          <a:xfrm>
            <a:off x="2748250" y="160650"/>
            <a:ext cx="3647501" cy="482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b="8130" l="0" r="0" t="0"/>
          <a:stretch/>
        </p:blipFill>
        <p:spPr>
          <a:xfrm>
            <a:off x="2743000" y="193038"/>
            <a:ext cx="3657999" cy="475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 b="9436" l="0" r="0" t="0"/>
          <a:stretch/>
        </p:blipFill>
        <p:spPr>
          <a:xfrm>
            <a:off x="2714588" y="190313"/>
            <a:ext cx="3714826" cy="476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 b="6393" l="0" r="0" t="0"/>
          <a:stretch/>
        </p:blipFill>
        <p:spPr>
          <a:xfrm>
            <a:off x="2727263" y="127250"/>
            <a:ext cx="3689476" cy="488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 rotWithShape="1">
          <a:blip r:embed="rId3">
            <a:alphaModFix/>
          </a:blip>
          <a:srcRect b="6611" l="0" r="0" t="0"/>
          <a:stretch/>
        </p:blipFill>
        <p:spPr>
          <a:xfrm>
            <a:off x="2748250" y="160650"/>
            <a:ext cx="3647501" cy="482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 rotWithShape="1">
          <a:blip r:embed="rId3">
            <a:alphaModFix/>
          </a:blip>
          <a:srcRect b="8784" l="0" r="0" t="0"/>
          <a:stretch/>
        </p:blipFill>
        <p:spPr>
          <a:xfrm>
            <a:off x="2690525" y="142125"/>
            <a:ext cx="3762951" cy="485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3">
            <a:alphaModFix/>
          </a:blip>
          <a:srcRect b="7455" l="0" r="0" t="1403"/>
          <a:stretch/>
        </p:blipFill>
        <p:spPr>
          <a:xfrm>
            <a:off x="2749075" y="219600"/>
            <a:ext cx="3645850" cy="4704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 rotWithShape="1">
          <a:blip r:embed="rId3">
            <a:alphaModFix/>
          </a:blip>
          <a:srcRect b="7045" l="0" r="0" t="0"/>
          <a:stretch/>
        </p:blipFill>
        <p:spPr>
          <a:xfrm>
            <a:off x="2735388" y="154925"/>
            <a:ext cx="3673226" cy="483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