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a3776164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a377616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link to watch video.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a3776164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a3776164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a3776164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a3776164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a3776164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a3776164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a3776164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a3776164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a3776164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a3776164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a3776164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a3776164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a3776164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a3776164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a3776164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a3776164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a3776164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a3776164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imeo.com/64809124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ace-ej.org/ree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Cristal Martinez: Caretaker of Our Earth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K2 Unit 4 Week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a video of Cristal Martinez talking about how she’s a Caretaker of our Earth!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248" y="1421975"/>
            <a:ext cx="4056250" cy="30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04800"/>
            <a:ext cx="64960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288" y="445013"/>
            <a:ext cx="5743575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1050"/>
            <a:ext cx="6691050" cy="473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58550" t="0"/>
          <a:stretch/>
        </p:blipFill>
        <p:spPr>
          <a:xfrm>
            <a:off x="6887925" y="1101563"/>
            <a:ext cx="1944381" cy="35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63" y="361950"/>
            <a:ext cx="66198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5" y="114300"/>
            <a:ext cx="603885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381000"/>
            <a:ext cx="626745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675" y="445027"/>
            <a:ext cx="5436650" cy="40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3221300" y="4703625"/>
            <a:ext cx="2091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https://ace-ej.org/reep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285750"/>
            <a:ext cx="60007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075" y="133350"/>
            <a:ext cx="565785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