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regular.fntdata"/><Relationship Id="rId14" Type="http://schemas.openxmlformats.org/officeDocument/2006/relationships/slide" Target="slides/slide9.xml"/><Relationship Id="rId17" Type="http://schemas.openxmlformats.org/officeDocument/2006/relationships/font" Target="fonts/CenturyGothic-italic.fntdata"/><Relationship Id="rId16" Type="http://schemas.openxmlformats.org/officeDocument/2006/relationships/font" Target="fonts/CenturyGothic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CenturyGothic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b855207ac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b855207ac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db855207ac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db855207ac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c31178ea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dc31178ea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15f783dc0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15f783dc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15f783dc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15f783dc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15f783dc0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15f783dc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b855207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db855207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b855207a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b855207a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726926eb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726926eb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hyperlink" Target="http://drive.google.com/file/d/1B_9_MNKlCDvXvdggw19xBqLmHAAowEXL/view" TargetMode="External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hyperlink" Target="http://drive.google.com/file/d/18eZVdc-QTgbrj5O-v6CQjaYdg9TY1hwg/view" TargetMode="External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hyperlink" Target="http://drive.google.com/file/d/1JJEDMe80APYPQcICd5cZBPl27yv3FYJm/view" TargetMode="External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hyperlink" Target="http://drive.google.com/file/d/13_TE5VX9YM6zxhiSTlhkYpMWPiMwHKxx/view" TargetMode="External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La5BqHHSzH_qjA-sMWMvWbHBXGkiqwA1/view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429775" y="1225525"/>
            <a:ext cx="64803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entury Gothic"/>
                <a:ea typeface="Century Gothic"/>
                <a:cs typeface="Century Gothic"/>
                <a:sym typeface="Century Gothic"/>
              </a:rPr>
              <a:t>Communities as Caretakers of the Earth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Aloud Unit 4, Week 7 Day 5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1211100" y="859450"/>
            <a:ext cx="67218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did the communities in these two texts work together to be caretakers of the earth?</a:t>
            </a:r>
            <a:endParaRPr sz="36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 b="0" l="52501" r="1135" t="2123"/>
          <a:stretch/>
        </p:blipFill>
        <p:spPr>
          <a:xfrm>
            <a:off x="2882276" y="252725"/>
            <a:ext cx="4098222" cy="463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 rotWithShape="1">
          <a:blip r:embed="rId3">
            <a:alphaModFix/>
          </a:blip>
          <a:srcRect b="0" l="4895" r="1146" t="0"/>
          <a:stretch/>
        </p:blipFill>
        <p:spPr>
          <a:xfrm>
            <a:off x="419237" y="203575"/>
            <a:ext cx="8305524" cy="4736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6" title="City Green_7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0425" y="2035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 rotWithShape="1">
          <a:blip r:embed="rId3">
            <a:alphaModFix/>
          </a:blip>
          <a:srcRect b="0" l="5082" r="1134" t="0"/>
          <a:stretch/>
        </p:blipFill>
        <p:spPr>
          <a:xfrm>
            <a:off x="537900" y="191300"/>
            <a:ext cx="8289702" cy="476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7" title="City Green_8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700" y="191300"/>
            <a:ext cx="568875" cy="56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 rotWithShape="1">
          <a:blip r:embed="rId3">
            <a:alphaModFix/>
          </a:blip>
          <a:srcRect b="2780" l="5435" r="1498" t="0"/>
          <a:stretch/>
        </p:blipFill>
        <p:spPr>
          <a:xfrm>
            <a:off x="537875" y="152400"/>
            <a:ext cx="8226446" cy="465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8" title="City Green_9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54000"/>
            <a:ext cx="483450" cy="48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9"/>
          <p:cNvPicPr preferRelativeResize="0"/>
          <p:nvPr/>
        </p:nvPicPr>
        <p:blipFill rotWithShape="1">
          <a:blip r:embed="rId3">
            <a:alphaModFix/>
          </a:blip>
          <a:srcRect b="0" l="1468" r="0" t="0"/>
          <a:stretch/>
        </p:blipFill>
        <p:spPr>
          <a:xfrm rot="-5400000">
            <a:off x="1962923" y="-1480524"/>
            <a:ext cx="4665700" cy="8104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9" title="Slide 17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89850" y="1247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0" title="Slide 18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2875" y="1032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075" y="164325"/>
            <a:ext cx="8062802" cy="48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/>
        </p:nvSpPr>
        <p:spPr>
          <a:xfrm>
            <a:off x="1012950" y="971375"/>
            <a:ext cx="7118100" cy="20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How can communities work together to be caretakers of the Earth?</a:t>
            </a:r>
            <a:endParaRPr sz="3600">
              <a:solidFill>
                <a:schemeClr val="dk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