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Century Gothic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CenturyGothic-italic.fntdata"/><Relationship Id="rId10" Type="http://schemas.openxmlformats.org/officeDocument/2006/relationships/font" Target="fonts/CenturyGothic-bold.fntdata"/><Relationship Id="rId12" Type="http://schemas.openxmlformats.org/officeDocument/2006/relationships/font" Target="fonts/CenturyGothic-boldItalic.fntdata"/><Relationship Id="rId9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69fb233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69fb233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77d9838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77d9838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Comparison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Aloud Week 5 Day 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 	 	 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	 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 	 	 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	 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426" y="284263"/>
            <a:ext cx="7031150" cy="457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375" y="0"/>
            <a:ext cx="665204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