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volver" TargetMode="External"/><Relationship Id="rId3" Type="http://schemas.openxmlformats.org/officeDocument/2006/relationships/hyperlink" Target="https://www.spanishdict.com/pronunciation/volve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extender" TargetMode="External"/><Relationship Id="rId3" Type="http://schemas.openxmlformats.org/officeDocument/2006/relationships/hyperlink" Target="https://www.spanishdict.com/pronunciation/extende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avar" TargetMode="External"/><Relationship Id="rId3" Type="http://schemas.openxmlformats.org/officeDocument/2006/relationships/hyperlink" Target="https://www.spanishdict.com/pronunciation/cava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%C3%A9bil" TargetMode="External"/><Relationship Id="rId3" Type="http://schemas.openxmlformats.org/officeDocument/2006/relationships/hyperlink" Target="https://www.spanishdict.com/pronunciation/d%C3%A9bil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nutrici%C3%B3n" TargetMode="External"/><Relationship Id="rId3" Type="http://schemas.openxmlformats.org/officeDocument/2006/relationships/hyperlink" Target="https://www.spanishdict.com/pronunciation/nutrici%C3%B3n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stretch out, to extend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 (v):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hollow out under or through something, to dig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 to break, not sturdy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needed to be alive and grow,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come back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c55e51c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c55e51c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volver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bohl-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behr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to come back.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”Return”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/r/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children returned to school after learning for many months remotely.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c55e51c9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c55e51c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mother and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daughter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hug each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the daughter returns from visiting her family in Colombia.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Re-turn, re-turn, re-turn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a22d79c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a22d79c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extender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ehks-tehn-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dehr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spread is to stretch out, to extend. Let’s stand up and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arms to the ceiling like young shoots of a tree looking for light to grow.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”Spread.”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/s/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bird is spreading its wings.  Look how much bigger he seems!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glass fell on the table and the water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all over the table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“Spread.”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“Spread, spread, spread.”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cavar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bahr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Have you heard this word before?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What do you know about it?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[Gather a few ideas from the children.]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unnel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text is an action that means to hollow out under or through something, to dig.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/t/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tunneled through the sand to make a castle surrounded by a ditch.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Carpenter ants and termites tunneled through this log. Look at all the tunnels they made by eating up rotten wood.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“Tun-nel.”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“Tun-nel, tun-nel, tun-nel.”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débil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-beel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describes something that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 to break, not sturdy.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”Weak.”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/w/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trunk of the tree was weak, so it broke during a storm.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3720db1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3720db1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a rope with weak threads. When someone pulled on the rope, it broke.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Weak, weak, weak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3a7e32c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3a7e32c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nutrición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noo-tree-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syohn</a:t>
            </a: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something that is needed for a plant or animal to be alive and grow; it’s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/n/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Fruits and vegetables are nourishment for us; they give us nutrition we need to be healthy and to grow.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3a7e32c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3a7e32c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soil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new shoot.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Nour-ish-ment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3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Nour-ish-ment, nour-ish-ment, nour-ish-ment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775" y="119875"/>
            <a:ext cx="4086450" cy="49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return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https://globalnews.ca/news/7288714/coronavirus-back-to-school-prep/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413" y="1170100"/>
            <a:ext cx="5593185" cy="3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return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https://fox8.com/news/local-students-return-home-after-school-trip-to-ft-lauderdale/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263" y="1089950"/>
            <a:ext cx="5017475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spread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4732400"/>
            <a:ext cx="835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https://pixy.org/1386270/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313" y="1151850"/>
            <a:ext cx="444817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spread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11700" y="4732400"/>
            <a:ext cx="835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https://www.ox.ac.uk/news/science-blog/why-does-liquid-stay-horizontally-turned-straw-not-glass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00" y="1180125"/>
            <a:ext cx="7095390" cy="339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tunnel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06750" y="4755300"/>
            <a:ext cx="8725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https://steemit.com/steemiteducation/@evlachsblog/sand-tunnel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800" y="1017850"/>
            <a:ext cx="51054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tunnel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https://www.chconstructionkc.com/termite-and-carpenter-ant-damage-prevention/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838" y="1170050"/>
            <a:ext cx="6130319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weak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56525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https://www.gardeningknowhow.com/ornamental/trees/tgen/dry-brittle-tree-branches.htm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838" y="1017700"/>
            <a:ext cx="4498332" cy="33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weak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https://sarahnollwilson.com/toleration-tension/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750" y="1170050"/>
            <a:ext cx="6134489" cy="34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nourishment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https://www.lifehack.org/articles/lifestyle/20-incredible-facts-about-eating-fruits-and-vegetables-that-you-probably-didnt-know.html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638" y="1161815"/>
            <a:ext cx="5102727" cy="33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nourishment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https://civileats.com/2019/02/18/by-reconnecting-with-soil-we-heal-the-planet-and-ourselves/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700" y="1170050"/>
            <a:ext cx="2924527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