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Roboto"/>
      <p:regular r:id="rId9"/>
      <p:bold r:id="rId10"/>
      <p:italic r:id="rId11"/>
      <p:boldItalic r:id="rId12"/>
    </p:embeddedFont>
    <p:embeddedFont>
      <p:font typeface="Century Gothic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CenturyGothic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CenturyGothic-italic.fntdata"/><Relationship Id="rId14" Type="http://schemas.openxmlformats.org/officeDocument/2006/relationships/font" Target="fonts/CenturyGothic-bold.fntdata"/><Relationship Id="rId16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spanishdict.com/pronunciation/brote" TargetMode="External"/><Relationship Id="rId3" Type="http://schemas.openxmlformats.org/officeDocument/2006/relationships/hyperlink" Target="https://www.spanishdict.com/pronunciation/brote" TargetMode="Externa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31cac4bc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31cac4bc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word in the poem is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Spanish it is </a:t>
            </a:r>
            <a:r>
              <a:rPr b="1"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brote 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" sz="1600"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2"/>
              </a:rPr>
              <a:t>broh</a:t>
            </a:r>
            <a:r>
              <a:rPr lang="en" sz="1600">
                <a:highlight>
                  <a:srgbClr val="FFFFFF"/>
                </a:highlight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-teh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en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shoot in the poem is a little piece of new growth.  The word shoot has many different meanings.  What are other meanings you know for this word?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say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together.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”Shoot.” When you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hear the /sh/ sound at the beginning of the word.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Look, </a:t>
            </a:r>
            <a:r>
              <a:rPr b="1" lang="en" sz="135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begins with the letters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sh,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together they make the /sh/ sound.  We call it a digraph.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 picture that shows 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several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The seeds underground sprouted and the new shoots are coming out looking for the light to grow.</a:t>
            </a:r>
            <a:endParaRPr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31cac4bcf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31cac4bc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 is another picture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this picture show the meaning of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Turn and talk to your partner.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image shows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shoot coming out of a stump of a tree.  The tree was cut down and a seed fell inside a crack in the stump.  It allowed the seed to sprout and a shoot grew out of it.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syllables are in the word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Let’s find out by clapping.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“Shoot.” 1 syllable. 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Now, let’s say </a:t>
            </a:r>
            <a:r>
              <a:rPr b="1"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three times while clapping the syllables. Ready?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shoot, shoot</a:t>
            </a:r>
            <a:r>
              <a:rPr lang="en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2950" y="436063"/>
            <a:ext cx="4818100" cy="4271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230100" y="200625"/>
            <a:ext cx="8520600" cy="8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shoot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311700" y="4738250"/>
            <a:ext cx="8357400" cy="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230100" y="4637725"/>
            <a:ext cx="83574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entury Gothic"/>
                <a:ea typeface="Century Gothic"/>
                <a:cs typeface="Century Gothic"/>
                <a:sym typeface="Century Gothic"/>
              </a:rPr>
              <a:t>https://twitter.com/darrigonewyork</a:t>
            </a:r>
            <a:endParaRPr sz="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0375" y="1027725"/>
            <a:ext cx="5196855" cy="33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155850"/>
            <a:ext cx="8520600" cy="8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400">
                <a:latin typeface="Century Gothic"/>
                <a:ea typeface="Century Gothic"/>
                <a:cs typeface="Century Gothic"/>
                <a:sym typeface="Century Gothic"/>
              </a:rPr>
              <a:t>shoot</a:t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4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155875" y="4675900"/>
            <a:ext cx="7827300" cy="3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latin typeface="Century Gothic"/>
                <a:ea typeface="Century Gothic"/>
                <a:cs typeface="Century Gothic"/>
                <a:sym typeface="Century Gothic"/>
              </a:rPr>
              <a:t>https://treasuredupandpondered.blog/2018/06/29/a-shoot-from-a-stump/</a:t>
            </a:r>
            <a:endParaRPr sz="8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6275" y="1267850"/>
            <a:ext cx="5611450" cy="3157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