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cuidar" TargetMode="External"/><Relationship Id="rId3" Type="http://schemas.openxmlformats.org/officeDocument/2006/relationships/hyperlink" Target="https://www.spanishdict.com/pronunciation/cuidar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contener" TargetMode="External"/><Relationship Id="rId3" Type="http://schemas.openxmlformats.org/officeDocument/2006/relationships/hyperlink" Target="https://www.spanishdict.com/pronunciation/contener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proteger" TargetMode="External"/><Relationship Id="rId3" Type="http://schemas.openxmlformats.org/officeDocument/2006/relationships/hyperlink" Target="https://www.spanishdict.com/pronunciation/proteger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esparcir" TargetMode="External"/><Relationship Id="rId3" Type="http://schemas.openxmlformats.org/officeDocument/2006/relationships/hyperlink" Target="https://www.spanishdict.com/pronunciation/esparci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nutrici%C3%B3n" TargetMode="External"/><Relationship Id="rId3" Type="http://schemas.openxmlformats.org/officeDocument/2006/relationships/hyperlink" Target="https://www.spanishdict.com/pronunciation/nutrici%C3%B3n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or hold within something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to make us grow strong and healthy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make sure something or someone is safe and not hurt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throw things all around in lots of different places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keep something or someone safe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7d3c0a78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7d3c0a78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cuidar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kwee-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dahr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keep something or someone safe.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/k/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child cares for the newborn lamb by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feeding it with a bottle—giving it nutrition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it can grow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safe.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7d3c0a78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7d3c0a78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woman cares for her plants. She waters them so they can grow.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Care.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“Care, care, care.”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contener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kohn-teh-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nehr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 means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or to hold within something.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”Contain.”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/k/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3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cans contain soda. Sodas contain a lot of sugar. We can’t see the sugar because it is mixed in the beverage; when we look at the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label, we read that sugar is one of the ingredients—it’s inside the soda. When we drink the soda, we can taste it, as well!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image shows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lot of jars that contain food. They contain spices, beans, rice, lentils, and flour.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“Con-tain.” 2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Con-tain, con-tain, con-tain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3a7e32c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3a7e32c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proteger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proh-teh-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hehr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to make sure something or someone is safe and not hurt.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”Protect.”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/p/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Umbrellas and raincoats help protect people from getting soaking wet in the rain.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3a7e32c1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3a7e32c1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wire fence protects the lettuce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rabbit who wants to eat the vegetables. The fence keeps the plants safe so people can grow and harvest them.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Pro-tect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pro-tect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pro-tect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31cac4b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31cac4b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esparcir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ehs-pahr-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seer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catter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things all around in different places.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”Scatter.”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/s/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waves scattered the seashells all over the sandy beach.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3720db1e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3720db1e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Someone scattered the laundry all over the dining room: they threw the clothes on the chairs, on the table, and on the floor!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Scat-ter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Scat-ter, scat-ter, scat-ter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nutrición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noo-tree-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syohn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that helps us grow strong and healthy.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/n/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picture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Fruits and vegetables are good sources of nutrition for us. These are some foods that help us grow strong and healthy.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Corn is good nutrition for babies and their mothers. Corn on the cob is good nutrition for all!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“Nu-tri-tion.” 3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Nu-tri-tion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nu-tri-tion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nu-tri-tion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1650" y="252413"/>
            <a:ext cx="560070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care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156525" y="4696250"/>
            <a:ext cx="86757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https://pjlibrary.org/beyond-books/pjblog/june-2018/11-books-about-caring-for-animals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088" y="1170100"/>
            <a:ext cx="5054579" cy="33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care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https://www.hgtv.com/outdoors/landscaping-and-hardscaping/how-to-care-for-your-plants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788" y="1170050"/>
            <a:ext cx="2588419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200625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contain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4738250"/>
            <a:ext cx="8357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93300" y="4732400"/>
            <a:ext cx="835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https://www.eater.com/2016/2/15/10976654/breakfast-soda-drinking-trend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200" y="1131300"/>
            <a:ext cx="5479600" cy="31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contain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55875" y="4675900"/>
            <a:ext cx="7827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https://dir.indiamart.com/impcat/mason-jars.html?biz=30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438" y="1017750"/>
            <a:ext cx="4471133" cy="33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protect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56525" y="4696250"/>
            <a:ext cx="86757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https://www.bostonherald.com/2014/07/05/hurricane-gets-public-popping-into-boston-museums/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563" y="1317738"/>
            <a:ext cx="4956867" cy="30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protect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https://gardenerspath.com/how-to/animals-and-wildlife/rabbits-cute-easter-can-wreck-havoc-garden/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450" y="1170050"/>
            <a:ext cx="5181088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scatter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156525" y="4696250"/>
            <a:ext cx="86757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https://pixels.com/featured/shells-on-the-beach-natalia-luchinina.html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063" y="1236575"/>
            <a:ext cx="5060626" cy="33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scatter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https://www.pinterest.com/pin/468444798725523956/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613" y="1170050"/>
            <a:ext cx="3184769" cy="345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nutrition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106750" y="4755300"/>
            <a:ext cx="8725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https://www.teachearlyyears.com/a-unique-child/view/learning-about-fruit-and-vegetables-in-the-early-years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163" y="1017850"/>
            <a:ext cx="4650687" cy="34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nutrition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https://www.medicalnewstoday.com/articles/160774#macronutrients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725" y="1170050"/>
            <a:ext cx="5460585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