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vac%C3%ADo" TargetMode="External"/><Relationship Id="rId3" Type="http://schemas.openxmlformats.org/officeDocument/2006/relationships/hyperlink" Target="https://www.spanishdict.com/pronunciation/vac%C3%ADo" TargetMode="External"/><Relationship Id="rId4" Type="http://schemas.openxmlformats.org/officeDocument/2006/relationships/hyperlink" Target="https://www.spanishdict.com/pronunciation/vac%C3%ADo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imaginar" TargetMode="External"/><Relationship Id="rId3" Type="http://schemas.openxmlformats.org/officeDocument/2006/relationships/hyperlink" Target="https://www.spanishdict.com/pronunciation/imaginar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envision: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imagine; to plan for the future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vacío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bah-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see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-oh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 means empty. There is a big vacant lot on Tremont St in Boston. People are thinking about what they could develop or build on it.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/v/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street in Boston is vacant. [Elaborate according to a current situation—a holiday, or during COVID times, for example.]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a-cant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Va-cant, va-cant, va-cant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imaginar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ee-mah-hee-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nahr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nvision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imagine; to plan for the future.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envision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nvision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/e/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picture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group of citizens are working to turn a vacant lot into a community garden. They envisioned the lot being used in a different way, and they are making it happen!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young woman envisions robots of the future. She is working with materials to make her ideas and plans become real.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n-vi-sion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3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En-vi-sion, en-vi-sion., en-vi-sion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038" y="150863"/>
            <a:ext cx="6269925" cy="48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200625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vacant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4738250"/>
            <a:ext cx="8357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30100" y="4732400"/>
            <a:ext cx="852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https://www.baystatebanner.com/2018/05/10/parcel-p-3-a-new-beginning-or-a-dead-end/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362" y="1105150"/>
            <a:ext cx="4120084" cy="339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vacant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155875" y="4675900"/>
            <a:ext cx="7827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https://www.pinterest.com/pin/407364728764781903/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625" y="929675"/>
            <a:ext cx="5079425" cy="356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envision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06750" y="4755300"/>
            <a:ext cx="8725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https://blog.ioby.org/how-to-turn-a-vacant-lot-into-a-community-garden-a-primer/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613" y="1170250"/>
            <a:ext cx="5526784" cy="343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envision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https://theirworld.org/news/how-schools-give-children-skills-for-future-jobs-world-economic-forum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488" y="1017650"/>
            <a:ext cx="5183033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