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CenturyGothic-italic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font" Target="fonts/CenturyGothic-bold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CenturyGothic-regular.fntdata"/><Relationship Id="rId20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font" Target="fonts/CenturyGothic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140085e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140085e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140085e9e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140085e9e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6d36f9f49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6d36f9f49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553cb6b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553cb6b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553cb6ba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553cb6ba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553cb6ba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553cb6ba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553cb6ba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553cb6ba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140085e9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140085e9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140085e9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140085e9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140085e9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140085e9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pp.seesaw.me/pages/shared_activity?share_token=HUrDrMbeSRSW_2rjVwDClg&amp;prompt_id=prompt.87f5f69f-ab27-461d-9595-a763781c811b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sKckQBiMRZpC2dPp_1ORLUkQVaVk_DfQAaHI4tIh7tw/edit#slide=id.g76d56e9fdc_0_11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presentation/d/1Ksg-OppTIGjEjIlX_xtzw2ms8c4uAd8V51pgZiAnJ-4/edit#slide=id.g7736152f9a_0_0" TargetMode="External"/><Relationship Id="rId4" Type="http://schemas.openxmlformats.org/officeDocument/2006/relationships/image" Target="../media/image2.jpg"/><Relationship Id="rId5" Type="http://schemas.openxmlformats.org/officeDocument/2006/relationships/hyperlink" Target="https://docs.google.com/presentation/d/1ESPYGOjb4CX6KyhOFw9l3VteBRtjtzf5NB-_XH_sRI8/edit#slide=id.g7740cd6568_0_0" TargetMode="External"/><Relationship Id="rId6" Type="http://schemas.openxmlformats.org/officeDocument/2006/relationships/image" Target="../media/image4.jpg"/><Relationship Id="rId7" Type="http://schemas.openxmlformats.org/officeDocument/2006/relationships/hyperlink" Target="https://docs.google.com/presentation/d/1KJk42bQD1dqbh8bQkefUXHgDOhAtLqk7ZH1wYKzgaFM/edit#slide=id.p" TargetMode="External"/><Relationship Id="rId8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pp.seesaw.me/pages/shared_activity?share_token=HUrDrMbeSRSW_2rjVwDClg&amp;prompt_id=prompt.87f5f69f-ab27-461d-9595-a763781c811b" TargetMode="External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presentation/d/1Ksg-OppTIGjEjIlX_xtzw2ms8c4uAd8V51pgZiAnJ-4/edit#slide=id.g7736152f9a_0_0" TargetMode="External"/><Relationship Id="rId4" Type="http://schemas.openxmlformats.org/officeDocument/2006/relationships/image" Target="../media/image2.jpg"/><Relationship Id="rId5" Type="http://schemas.openxmlformats.org/officeDocument/2006/relationships/hyperlink" Target="https://docs.google.com/presentation/d/1ESPYGOjb4CX6KyhOFw9l3VteBRtjtzf5NB-_XH_sRI8/edit#slide=id.g7740cd6568_0_0" TargetMode="External"/><Relationship Id="rId6" Type="http://schemas.openxmlformats.org/officeDocument/2006/relationships/image" Target="../media/image4.jpg"/><Relationship Id="rId7" Type="http://schemas.openxmlformats.org/officeDocument/2006/relationships/hyperlink" Target="https://docs.google.com/presentation/d/1KJk42bQD1dqbh8bQkefUXHgDOhAtLqk7ZH1wYKzgaFM/edit#slide=id.p" TargetMode="External"/><Relationship Id="rId8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The Third Person and Research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805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Writing Unit 4 Week 2 Day 2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/>
        </p:nvSpPr>
        <p:spPr>
          <a:xfrm>
            <a:off x="311700" y="1099175"/>
            <a:ext cx="3932100" cy="3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Write your notes in your Report Notes, next to the question(s) you are answering.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22"/>
          <p:cNvSpPr txBox="1"/>
          <p:nvPr/>
        </p:nvSpPr>
        <p:spPr>
          <a:xfrm>
            <a:off x="311700" y="364750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Report Research: Step 4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1340" l="7250" r="6949" t="8511"/>
          <a:stretch/>
        </p:blipFill>
        <p:spPr>
          <a:xfrm>
            <a:off x="4243675" y="1339602"/>
            <a:ext cx="4588620" cy="3312054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43725" y="1256200"/>
            <a:ext cx="54036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7097" t="0"/>
          <a:stretch/>
        </p:blipFill>
        <p:spPr>
          <a:xfrm>
            <a:off x="3093638" y="181950"/>
            <a:ext cx="2956728" cy="4779606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504450" y="1602000"/>
            <a:ext cx="81351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Bees are insects.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Yes! This sentence in the third person. It gives information about bees.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504450" y="1602000"/>
            <a:ext cx="81351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like bees.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No. This sentence talks about the writer and not just bees.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504450" y="1602000"/>
            <a:ext cx="81351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know a lot about bees!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No. This sentence talks about the audience and not just bees.</a:t>
            </a:r>
            <a:endParaRPr sz="28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/>
        </p:nvSpPr>
        <p:spPr>
          <a:xfrm>
            <a:off x="504450" y="1602000"/>
            <a:ext cx="81351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Bees are pollinators.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Yes! This sentence in the third person. It gives information about bees.</a:t>
            </a:r>
            <a:endParaRPr sz="28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/>
        </p:nvSpPr>
        <p:spPr>
          <a:xfrm>
            <a:off x="343725" y="1172275"/>
            <a:ext cx="84885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Based on the Research Question(s) you need to answer, decide which research resources below you need to review.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1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Report Research: Step 1 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6850" y="2274150"/>
            <a:ext cx="1142776" cy="264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124" y="2264976"/>
            <a:ext cx="1142775" cy="2663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86877" y="2354275"/>
            <a:ext cx="4416756" cy="24844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/>
        </p:nvSpPr>
        <p:spPr>
          <a:xfrm>
            <a:off x="311700" y="1099175"/>
            <a:ext cx="4093800" cy="3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Re-read the section(s) about your plant. 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parts of the text that answer the Research Questions.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20"/>
          <p:cNvSpPr txBox="1"/>
          <p:nvPr/>
        </p:nvSpPr>
        <p:spPr>
          <a:xfrm>
            <a:off x="311700" y="364750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Report Research: Step 2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2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1340" l="7250" r="6949" t="8511"/>
          <a:stretch/>
        </p:blipFill>
        <p:spPr>
          <a:xfrm>
            <a:off x="4786624" y="1172278"/>
            <a:ext cx="4045680" cy="2920151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343725" y="1172275"/>
            <a:ext cx="84885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 the information in your own words.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2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Report Research: Step 3 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0375" y="2045550"/>
            <a:ext cx="1142776" cy="264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124" y="2036376"/>
            <a:ext cx="1142775" cy="2663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4627" y="2125675"/>
            <a:ext cx="4416756" cy="24844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8" ma:contentTypeDescription="Create a new document." ma:contentTypeScope="" ma:versionID="5b4168e6780d29acb4fb375952ad5d8f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e0a59fbd4270c0c6ec630c1f4ef5d4ae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4E241A-14E4-4E13-9E68-16D3A726F9D8}"/>
</file>

<file path=customXml/itemProps2.xml><?xml version="1.0" encoding="utf-8"?>
<ds:datastoreItem xmlns:ds="http://schemas.openxmlformats.org/officeDocument/2006/customXml" ds:itemID="{69A7361D-F43E-4A8F-8FF3-EB700F2755E0}"/>
</file>

<file path=customXml/itemProps3.xml><?xml version="1.0" encoding="utf-8"?>
<ds:datastoreItem xmlns:ds="http://schemas.openxmlformats.org/officeDocument/2006/customXml" ds:itemID="{D781AE34-3F18-404D-B6A4-87C32387804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