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Century Gothic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CenturyGothic-italic.fntdata"/><Relationship Id="rId8" Type="http://schemas.openxmlformats.org/officeDocument/2006/relationships/slide" Target="slides/slide3.xml"/><Relationship Id="rId3" Type="http://schemas.openxmlformats.org/officeDocument/2006/relationships/presProps" Target="presProps.xml"/><Relationship Id="rId12" Type="http://schemas.openxmlformats.org/officeDocument/2006/relationships/font" Target="fonts/CenturyGothic-bold.fntdata"/><Relationship Id="rId7" Type="http://schemas.openxmlformats.org/officeDocument/2006/relationships/slide" Target="slides/slide2.xml"/><Relationship Id="rId17" Type="http://schemas.openxmlformats.org/officeDocument/2006/relationships/customXml" Target="../customXml/item3.xml"/><Relationship Id="rId2" Type="http://schemas.openxmlformats.org/officeDocument/2006/relationships/viewProps" Target="viewProps.xml"/><Relationship Id="rId16" Type="http://schemas.openxmlformats.org/officeDocument/2006/relationships/customXml" Target="../customXml/item2.xml"/><Relationship Id="rId11" Type="http://schemas.openxmlformats.org/officeDocument/2006/relationships/font" Target="fonts/CenturyGothic-regular.fntdata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CenturyGothic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2140085d1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2140085d1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205adef1df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205adef1df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205adef1df_0_1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205adef1df_0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205adef1df_0_1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205adef1df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205adef1df_0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205adef1df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docs.google.com/presentation/d/1Ksg-OppTIGjEjIlX_xtzw2ms8c4uAd8V51pgZiAnJ-4/edit#slide=id.g7736152f9a_0_0" TargetMode="External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app.seesaw.me/pages/shared_activity?share_token=HUrDrMbeSRSW_2rjVwDClg&amp;prompt_id=prompt.87f5f69f-ab27-461d-9595-a763781c811b" TargetMode="External"/><Relationship Id="rId4" Type="http://schemas.openxmlformats.org/officeDocument/2006/relationships/image" Target="../media/image2.jpg"/><Relationship Id="rId5" Type="http://schemas.openxmlformats.org/officeDocument/2006/relationships/hyperlink" Target="https://docs.google.com/presentation/d/1Ksg-OppTIGjEjIlX_xtzw2ms8c4uAd8V51pgZiAnJ-4/edit#slide=id.g7736152f9a_0_0" TargetMode="External"/><Relationship Id="rId6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ocs.google.com/presentation/d/1Ksg-OppTIGjEjIlX_xtzw2ms8c4uAd8V51pgZiAnJ-4/edit#slide=id.g7736152f9a_0_0" TargetMode="External"/><Relationship Id="rId4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app.seesaw.me/pages/shared_activity?share_token=HUrDrMbeSRSW_2rjVwDClg&amp;prompt_id=prompt.87f5f69f-ab27-461d-9595-a763781c811b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“Boston Local Pollinators” Research</a:t>
            </a:r>
            <a:endParaRPr sz="3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8052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Writing Unit 4 Week 2 Day 1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343725" y="1172275"/>
            <a:ext cx="6267900" cy="36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Look for information about your plant. You might find it with more than one pollinator!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Read all of the information about your plant.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Report Research: Step 1 </a:t>
            </a:r>
            <a:endParaRPr sz="3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41450" y="197225"/>
            <a:ext cx="2090842" cy="48386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311700" y="1099175"/>
            <a:ext cx="6344700" cy="37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Read the Research Questions again. 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Re-read the section(s) of the brochure about your plant. 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Identify the parts of 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text that answer 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Research 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Questions.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311700" y="364750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Report Research: Step 2</a:t>
            </a:r>
            <a:endParaRPr sz="3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5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11340" l="7250" r="6949" t="8511"/>
          <a:stretch/>
        </p:blipFill>
        <p:spPr>
          <a:xfrm>
            <a:off x="3449349" y="2501396"/>
            <a:ext cx="3312120" cy="2390673"/>
          </a:xfrm>
          <a:prstGeom prst="rect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0" name="Google Shape;70;p15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741450" y="197225"/>
            <a:ext cx="2090842" cy="48386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/>
        </p:nvSpPr>
        <p:spPr>
          <a:xfrm>
            <a:off x="311700" y="1099175"/>
            <a:ext cx="6344700" cy="37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Say the information in your own words.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6" name="Google Shape;76;p16"/>
          <p:cNvSpPr txBox="1"/>
          <p:nvPr/>
        </p:nvSpPr>
        <p:spPr>
          <a:xfrm>
            <a:off x="311700" y="364750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Report Research: Step 3</a:t>
            </a:r>
            <a:endParaRPr sz="3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7" name="Google Shape;77;p16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41450" y="197225"/>
            <a:ext cx="2090842" cy="48386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/>
        </p:nvSpPr>
        <p:spPr>
          <a:xfrm>
            <a:off x="311700" y="1099175"/>
            <a:ext cx="3932100" cy="37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Write your notes in your Report Notes, next to the question(s) you are answering.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311700" y="364750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alibri"/>
                <a:ea typeface="Calibri"/>
                <a:cs typeface="Calibri"/>
                <a:sym typeface="Calibri"/>
              </a:rPr>
              <a:t>Report Research: Step 4</a:t>
            </a:r>
            <a:endParaRPr sz="3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4" name="Google Shape;84;p17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11340" l="7250" r="6949" t="8511"/>
          <a:stretch/>
        </p:blipFill>
        <p:spPr>
          <a:xfrm>
            <a:off x="4243675" y="1339602"/>
            <a:ext cx="4588620" cy="3312054"/>
          </a:xfrm>
          <a:prstGeom prst="rect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8" ma:contentTypeDescription="Create a new document." ma:contentTypeScope="" ma:versionID="5b4168e6780d29acb4fb375952ad5d8f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e0a59fbd4270c0c6ec630c1f4ef5d4ae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CA316FD-0014-4CEB-B149-891F2EA43222}"/>
</file>

<file path=customXml/itemProps2.xml><?xml version="1.0" encoding="utf-8"?>
<ds:datastoreItem xmlns:ds="http://schemas.openxmlformats.org/officeDocument/2006/customXml" ds:itemID="{699CE1B1-BB42-49F7-83FB-C27F25F89C17}"/>
</file>

<file path=customXml/itemProps3.xml><?xml version="1.0" encoding="utf-8"?>
<ds:datastoreItem xmlns:ds="http://schemas.openxmlformats.org/officeDocument/2006/customXml" ds:itemID="{6814E73E-4446-4EAF-9480-229AE378C073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