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Italic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6" Type="http://schemas.openxmlformats.org/officeDocument/2006/relationships/customXml" Target="../customXml/item3.xml"/><Relationship Id="rId11" Type="http://schemas.openxmlformats.org/officeDocument/2006/relationships/font" Target="fonts/CenturyGothic-bold.fntdata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2.xml"/><Relationship Id="rId10" Type="http://schemas.openxmlformats.org/officeDocument/2006/relationships/font" Target="fonts/CenturyGothic-regular.fntdata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5c66fe16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5c66fe1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7e0e2b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7e0e2b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7e0e2b2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77e0e2b2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77e0e2b22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77e0e2b22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77e0e2b2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77e0e2b2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Inside a Seed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907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Science and Engineering Week 2, Lesson 2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6489"/>
          <a:stretch/>
        </p:blipFill>
        <p:spPr>
          <a:xfrm>
            <a:off x="3506025" y="0"/>
            <a:ext cx="48713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402400" y="1149825"/>
            <a:ext cx="2682000" cy="7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Inside a bean seed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 rot="-5401164">
            <a:off x="7988307" y="3920335"/>
            <a:ext cx="1772100" cy="3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Photo: Ana Vaisenstein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92550" y="1211300"/>
            <a:ext cx="3309000" cy="1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Inside a pumpkin seed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2050" y="158500"/>
            <a:ext cx="2917350" cy="4826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 rot="-5400000">
            <a:off x="6620600" y="2567400"/>
            <a:ext cx="45306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Source: http://www.karengoatkeeper.com/2015/os2-germinating-seeds/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1295425"/>
            <a:ext cx="2265000" cy="154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Inside a pea seed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2250" y="777300"/>
            <a:ext cx="5785225" cy="36852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 rot="-5400000">
            <a:off x="6307675" y="2021475"/>
            <a:ext cx="5517000" cy="6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Source: https://dkphoto.photoshelter.com/image/I0000i2GE4mlk4gk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292550" y="1298850"/>
            <a:ext cx="2590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Inside a 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corn seed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17600" y="159425"/>
            <a:ext cx="4298601" cy="4824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/>
          <p:nvPr/>
        </p:nvSpPr>
        <p:spPr>
          <a:xfrm rot="-5400000">
            <a:off x="7462275" y="3036300"/>
            <a:ext cx="2902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Photo: Ana Vaisenstein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FFB693E-6602-44AF-9359-3195ABA0CA67}"/>
</file>

<file path=customXml/itemProps2.xml><?xml version="1.0" encoding="utf-8"?>
<ds:datastoreItem xmlns:ds="http://schemas.openxmlformats.org/officeDocument/2006/customXml" ds:itemID="{FE0393DC-0E11-453C-812E-4CFBB27D910E}"/>
</file>

<file path=customXml/itemProps3.xml><?xml version="1.0" encoding="utf-8"?>
<ds:datastoreItem xmlns:ds="http://schemas.openxmlformats.org/officeDocument/2006/customXml" ds:itemID="{B5725D5E-861E-4CC0-9912-8AAA04666209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