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8" Type="http://schemas.openxmlformats.org/officeDocument/2006/relationships/slide" Target="slides/slide4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CenturyGothic-italic.fntdata"/><Relationship Id="rId20" Type="http://schemas.openxmlformats.org/officeDocument/2006/relationships/customXml" Target="../customXml/item3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font" Target="fonts/CenturyGothic-bold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37debba1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37debba1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37debba1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37debba1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37debba1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37debba1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ad6f0af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ad6f0af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37debba1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37debba1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37debba1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37debba1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7ae9e789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7ae9e789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ad6f0af8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ad6f0af8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LiczM-w3V-U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200725" y="744575"/>
            <a:ext cx="5631600" cy="32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Comparing Texts and Types of Pollination 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200725" y="4219925"/>
            <a:ext cx="56316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2, Day 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500" y="1897013"/>
            <a:ext cx="1396202" cy="15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500" y="379875"/>
            <a:ext cx="1687500" cy="13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263" y="3628200"/>
            <a:ext cx="1815975" cy="9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3586" l="10080" r="0" t="0"/>
          <a:stretch/>
        </p:blipFill>
        <p:spPr>
          <a:xfrm>
            <a:off x="1756713" y="239188"/>
            <a:ext cx="5630576" cy="4665126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9354" t="5793"/>
          <a:stretch/>
        </p:blipFill>
        <p:spPr>
          <a:xfrm>
            <a:off x="1674697" y="244975"/>
            <a:ext cx="5794627" cy="4653549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6085" l="9545" r="1327" t="0"/>
          <a:stretch/>
        </p:blipFill>
        <p:spPr>
          <a:xfrm>
            <a:off x="1779038" y="297525"/>
            <a:ext cx="5585927" cy="4548451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0" l="0" r="9362" t="6349"/>
          <a:stretch/>
        </p:blipFill>
        <p:spPr>
          <a:xfrm>
            <a:off x="1606075" y="203788"/>
            <a:ext cx="5931849" cy="4735924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6515" l="9374" r="1171" t="0"/>
          <a:stretch/>
        </p:blipFill>
        <p:spPr>
          <a:xfrm>
            <a:off x="1632100" y="197700"/>
            <a:ext cx="5879800" cy="47481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050" y="179462"/>
            <a:ext cx="4280899" cy="47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 rotWithShape="1">
          <a:blip r:embed="rId4">
            <a:alphaModFix/>
          </a:blip>
          <a:srcRect b="5999" l="32004" r="15469" t="15054"/>
          <a:stretch/>
        </p:blipFill>
        <p:spPr>
          <a:xfrm>
            <a:off x="6112975" y="561350"/>
            <a:ext cx="2393701" cy="4020801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324" y="152400"/>
            <a:ext cx="4329361" cy="4838698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l pollination occurs when plants bribe or trick animals into carrying their pollen to other plants of the same species.  Here Dr. Mia Park, a pollination ecologist, explains how this this works.&#10;&#10;This lovely 11-min video was produced through a collaboration between Cornell University's Naturalist Outreach program and Ithaca College's Park Productions.  The video was supported by Cornell Cooperative Extension/ NYS 4H and NSF-Division of Undergraduate Biology." id="99" name="Google Shape;99;p21" title="Pollination: Trading Food for Fertiliza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5675" y="129025"/>
            <a:ext cx="6513300" cy="48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C9A75B-DAC4-451B-8500-FDFE52E41633}"/>
</file>

<file path=customXml/itemProps2.xml><?xml version="1.0" encoding="utf-8"?>
<ds:datastoreItem xmlns:ds="http://schemas.openxmlformats.org/officeDocument/2006/customXml" ds:itemID="{5B5D3800-D155-442C-8423-A6080260F7D8}"/>
</file>

<file path=customXml/itemProps3.xml><?xml version="1.0" encoding="utf-8"?>
<ds:datastoreItem xmlns:ds="http://schemas.openxmlformats.org/officeDocument/2006/customXml" ds:itemID="{6C0A83BE-8F6F-490F-9B0B-601F3457C61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