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CenturyGothic-boldItalic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21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font" Target="fonts/CenturyGothic-italic.fntdata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16" Type="http://schemas.openxmlformats.org/officeDocument/2006/relationships/font" Target="fonts/CenturyGothic-bold.fntdata"/><Relationship Id="rId20" Type="http://schemas.openxmlformats.org/officeDocument/2006/relationships/customXml" Target="../customXml/item2.xml"/><Relationship Id="rId11" Type="http://schemas.openxmlformats.org/officeDocument/2006/relationships/slide" Target="slides/slide7.xml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15" Type="http://schemas.openxmlformats.org/officeDocument/2006/relationships/font" Target="fonts/CenturyGothic-regular.fntdata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366110e4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366110e4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366110e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366110e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7ae9e789b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7ae9e789b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cde52d5b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cde52d5b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17c0dfae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217c0dfae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366110e4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2366110e4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17c0dfae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217c0dfa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17c0dfae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217c0dfae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366110e48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2366110e48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200725" y="744575"/>
            <a:ext cx="5631600" cy="325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>
                <a:latin typeface="Century Gothic"/>
                <a:ea typeface="Century Gothic"/>
                <a:cs typeface="Century Gothic"/>
                <a:sym typeface="Century Gothic"/>
              </a:rPr>
              <a:t>What is Pollination?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excerpts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pages 4-5, pages 6-7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200725" y="4219925"/>
            <a:ext cx="5631600" cy="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Text Talk Week 2, Days 1-2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450" y="866075"/>
            <a:ext cx="2805026" cy="313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2"/>
          <p:cNvPicPr preferRelativeResize="0"/>
          <p:nvPr/>
        </p:nvPicPr>
        <p:blipFill rotWithShape="1">
          <a:blip r:embed="rId3">
            <a:alphaModFix/>
          </a:blip>
          <a:srcRect b="0" l="52873" r="2405" t="36564"/>
          <a:stretch/>
        </p:blipFill>
        <p:spPr>
          <a:xfrm>
            <a:off x="4761575" y="1470200"/>
            <a:ext cx="4276300" cy="335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/>
          <p:cNvPicPr preferRelativeResize="0"/>
          <p:nvPr/>
        </p:nvPicPr>
        <p:blipFill rotWithShape="1">
          <a:blip r:embed="rId3">
            <a:alphaModFix/>
          </a:blip>
          <a:srcRect b="63473" l="57302" r="6741" t="6856"/>
          <a:stretch/>
        </p:blipFill>
        <p:spPr>
          <a:xfrm>
            <a:off x="152400" y="188025"/>
            <a:ext cx="4813175" cy="219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1550" y="179462"/>
            <a:ext cx="4280899" cy="478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7325" y="152400"/>
            <a:ext cx="4329361" cy="4838698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114575" y="73950"/>
            <a:ext cx="27468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B539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225" y="457200"/>
            <a:ext cx="4399601" cy="439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 rotWithShape="1">
          <a:blip r:embed="rId4">
            <a:alphaModFix/>
          </a:blip>
          <a:srcRect b="0" l="3809" r="0" t="0"/>
          <a:stretch/>
        </p:blipFill>
        <p:spPr>
          <a:xfrm>
            <a:off x="4717850" y="457200"/>
            <a:ext cx="4269875" cy="439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 rotWithShape="1">
          <a:blip r:embed="rId3">
            <a:alphaModFix/>
          </a:blip>
          <a:srcRect b="0" l="0" r="0" t="4425"/>
          <a:stretch/>
        </p:blipFill>
        <p:spPr>
          <a:xfrm>
            <a:off x="2288900" y="132900"/>
            <a:ext cx="4566199" cy="487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 rotWithShape="1">
          <a:blip r:embed="rId3">
            <a:alphaModFix/>
          </a:blip>
          <a:srcRect b="-1037" l="4792" r="58088" t="44034"/>
          <a:stretch/>
        </p:blipFill>
        <p:spPr>
          <a:xfrm>
            <a:off x="1777562" y="198625"/>
            <a:ext cx="5588876" cy="474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 rotWithShape="1">
          <a:blip r:embed="rId3">
            <a:alphaModFix/>
          </a:blip>
          <a:srcRect b="54119" l="6178" r="56846" t="6420"/>
          <a:stretch/>
        </p:blipFill>
        <p:spPr>
          <a:xfrm>
            <a:off x="230475" y="514350"/>
            <a:ext cx="6972425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9"/>
          <p:cNvPicPr preferRelativeResize="0"/>
          <p:nvPr/>
        </p:nvPicPr>
        <p:blipFill rotWithShape="1">
          <a:blip r:embed="rId3">
            <a:alphaModFix/>
          </a:blip>
          <a:srcRect b="-1037" l="4792" r="58088" t="44034"/>
          <a:stretch/>
        </p:blipFill>
        <p:spPr>
          <a:xfrm>
            <a:off x="7270250" y="3452800"/>
            <a:ext cx="1751023" cy="148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/>
          <p:cNvPicPr preferRelativeResize="0"/>
          <p:nvPr/>
        </p:nvPicPr>
        <p:blipFill rotWithShape="1">
          <a:blip r:embed="rId3">
            <a:alphaModFix/>
          </a:blip>
          <a:srcRect b="54119" l="6178" r="56846" t="6420"/>
          <a:stretch/>
        </p:blipFill>
        <p:spPr>
          <a:xfrm>
            <a:off x="230475" y="811425"/>
            <a:ext cx="4764776" cy="281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0"/>
          <p:cNvPicPr preferRelativeResize="0"/>
          <p:nvPr/>
        </p:nvPicPr>
        <p:blipFill rotWithShape="1">
          <a:blip r:embed="rId3">
            <a:alphaModFix/>
          </a:blip>
          <a:srcRect b="-1037" l="4792" r="58088" t="44034"/>
          <a:stretch/>
        </p:blipFill>
        <p:spPr>
          <a:xfrm>
            <a:off x="4905875" y="660525"/>
            <a:ext cx="4142151" cy="3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1"/>
          <p:cNvPicPr preferRelativeResize="0"/>
          <p:nvPr/>
        </p:nvPicPr>
        <p:blipFill rotWithShape="1">
          <a:blip r:embed="rId3">
            <a:alphaModFix/>
          </a:blip>
          <a:srcRect b="63473" l="57301" r="5633" t="7204"/>
          <a:stretch/>
        </p:blipFill>
        <p:spPr>
          <a:xfrm>
            <a:off x="152400" y="2025000"/>
            <a:ext cx="2251326" cy="98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1"/>
          <p:cNvPicPr preferRelativeResize="0"/>
          <p:nvPr/>
        </p:nvPicPr>
        <p:blipFill rotWithShape="1">
          <a:blip r:embed="rId3">
            <a:alphaModFix/>
          </a:blip>
          <a:srcRect b="0" l="52876" r="1960" t="36564"/>
          <a:stretch/>
        </p:blipFill>
        <p:spPr>
          <a:xfrm>
            <a:off x="2524625" y="132912"/>
            <a:ext cx="6279402" cy="487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8" ma:contentTypeDescription="Create a new document." ma:contentTypeScope="" ma:versionID="5b4168e6780d29acb4fb375952ad5d8f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e0a59fbd4270c0c6ec630c1f4ef5d4ae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052F444-AEAF-48B6-9D5A-08190AAF33E7}"/>
</file>

<file path=customXml/itemProps2.xml><?xml version="1.0" encoding="utf-8"?>
<ds:datastoreItem xmlns:ds="http://schemas.openxmlformats.org/officeDocument/2006/customXml" ds:itemID="{BBC75569-4EE0-4618-ADA5-41D362355B3F}"/>
</file>

<file path=customXml/itemProps3.xml><?xml version="1.0" encoding="utf-8"?>
<ds:datastoreItem xmlns:ds="http://schemas.openxmlformats.org/officeDocument/2006/customXml" ds:itemID="{BF9CCD1F-03D2-4000-9F8F-74C38ACA53FB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