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odttf" ContentType="application/vnd.openxmlformats-officedocument.obfuscatedFont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entury Gothic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8" Type="http://schemas.openxmlformats.org/officeDocument/2006/relationships/slide" Target="slides/slide3.xml"/><Relationship Id="rId18" Type="http://schemas.openxmlformats.org/officeDocument/2006/relationships/customXml" Target="../customXml/item1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17" Type="http://schemas.openxmlformats.org/officeDocument/2006/relationships/font" Target="fonts/CenturyGothic-bold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font" Target="fonts/CenturyGothic-italic.fntdata"/><Relationship Id="rId20" Type="http://schemas.openxmlformats.org/officeDocument/2006/relationships/customXml" Target="../customXml/item3.xml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schemas.openxmlformats.org/officeDocument/2006/relationships/font" Target="fonts/CenturyGothic-bold.fntdata"/><Relationship Id="rId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customXml" Target="../customXml/item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CenturyGothic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4b967b6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4b967b6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465d3554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465d3554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666666"/>
                </a:solidFill>
                <a:latin typeface="Calibri"/>
                <a:ea typeface="Calibri"/>
                <a:cs typeface="Calibri"/>
                <a:sym typeface="Calibri"/>
              </a:rPr>
              <a:t>https://commons.wikimedia.org/wiki/File:Landing_mallard.jpg</a:t>
            </a:r>
            <a:endParaRPr sz="1000">
              <a:solidFill>
                <a:srgbClr val="66666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de94f68879_0_7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de94f68879_0_7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2465d35545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2465d35545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https://www.apartmenttherapy.com/how-to-clean-burnt-pots-scorched-pans-140547</a:t>
            </a:r>
            <a:endParaRPr i="1"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de94f68879_0_6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de94f68879_0_6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2465d35545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2465d35545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https://backyardforager.com/matteuccia-species-delicious-fiddlehead-ferns/, https://www.pikist.com/free-photo-xyizf</a:t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2465d35545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2465d35545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f4b967b645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f4b967b645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 sz="1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entury Gothic"/>
                <a:ea typeface="Century Gothic"/>
                <a:cs typeface="Century Gothic"/>
                <a:sym typeface="Century Gothic"/>
              </a:rPr>
              <a:t>Words with Multiple Meanings</a:t>
            </a:r>
            <a:endParaRPr sz="48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730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Vocabulary &amp; Language Week 2, Days 3-4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land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895925"/>
            <a:ext cx="4045200" cy="185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verb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 arrive on the ground or other surface</a:t>
            </a:r>
            <a:endParaRPr b="1"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6425" y="1089450"/>
            <a:ext cx="3614600" cy="2738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580650" y="2249400"/>
            <a:ext cx="79827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Wind can change the shape of the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land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scorched</a:t>
            </a:r>
            <a:endParaRPr sz="26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73" name="Google Shape;73;p16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adjective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burned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4650" y="1089450"/>
            <a:ext cx="3408300" cy="226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580650" y="2249400"/>
            <a:ext cx="79827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The fire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1" lang="en" sz="2400">
                <a:latin typeface="Century Gothic"/>
                <a:ea typeface="Century Gothic"/>
                <a:cs typeface="Century Gothic"/>
                <a:sym typeface="Century Gothic"/>
              </a:rPr>
              <a:t>scorched 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the earth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265500" y="1089450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Century Gothic"/>
                <a:ea typeface="Century Gothic"/>
                <a:cs typeface="Century Gothic"/>
                <a:sym typeface="Century Gothic"/>
              </a:rPr>
              <a:t>shoot</a:t>
            </a:r>
            <a:endParaRPr b="1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5" name="Google Shape;85;p18"/>
          <p:cNvSpPr txBox="1"/>
          <p:nvPr>
            <p:ph idx="1" type="subTitle"/>
          </p:nvPr>
        </p:nvSpPr>
        <p:spPr>
          <a:xfrm>
            <a:off x="265500" y="314312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66666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noun</a:t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rgbClr val="66666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a new plant or branch</a:t>
            </a:r>
            <a:endParaRPr sz="1800">
              <a:solidFill>
                <a:srgbClr val="4A86E8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300"/>
              </a:spcBef>
              <a:spcAft>
                <a:spcPts val="3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86" name="Google Shape;86;p18"/>
          <p:cNvPicPr preferRelativeResize="0"/>
          <p:nvPr/>
        </p:nvPicPr>
        <p:blipFill rotWithShape="1">
          <a:blip r:embed="rId3">
            <a:alphaModFix/>
          </a:blip>
          <a:srcRect b="0" l="0" r="14493" t="0"/>
          <a:stretch/>
        </p:blipFill>
        <p:spPr>
          <a:xfrm>
            <a:off x="6856775" y="402476"/>
            <a:ext cx="2028651" cy="177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8150" y="2181826"/>
            <a:ext cx="1838325" cy="245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/>
        </p:nvSpPr>
        <p:spPr>
          <a:xfrm>
            <a:off x="580650" y="2249400"/>
            <a:ext cx="7982700" cy="6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She is ready to </a:t>
            </a:r>
            <a:r>
              <a:rPr b="1"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shoot</a:t>
            </a:r>
            <a:r>
              <a:rPr lang="en" sz="24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the basketball.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0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Words with Multiple Meanings</a:t>
            </a:r>
            <a:endParaRPr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0"/>
          <p:cNvSpPr txBox="1"/>
          <p:nvPr/>
        </p:nvSpPr>
        <p:spPr>
          <a:xfrm>
            <a:off x="343725" y="1206850"/>
            <a:ext cx="8488500" cy="36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Choose one of the words we explored yesterday: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land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scorched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or 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shoot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556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entury Gothic"/>
              <a:buAutoNum type="arabicPeriod"/>
            </a:pP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Write two sentences with that word, one showing each meaning of the word.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 sz="19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8" ma:contentTypeDescription="Create a new document." ma:contentTypeScope="" ma:versionID="5b4168e6780d29acb4fb375952ad5d8f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e0a59fbd4270c0c6ec630c1f4ef5d4ae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EA83BF3-ACD7-4F14-A303-FF76C6ACA548}"/>
</file>

<file path=customXml/itemProps2.xml><?xml version="1.0" encoding="utf-8"?>
<ds:datastoreItem xmlns:ds="http://schemas.openxmlformats.org/officeDocument/2006/customXml" ds:itemID="{EF0B8502-E278-4698-9E62-0FC2678F59C4}"/>
</file>

<file path=customXml/itemProps3.xml><?xml version="1.0" encoding="utf-8"?>
<ds:datastoreItem xmlns:ds="http://schemas.openxmlformats.org/officeDocument/2006/customXml" ds:itemID="{8C134C0E-E7AA-497C-9E5A-6CEB6D44556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