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101cc9a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101cc9a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3a7ae94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3a7ae94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e10d4b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e10d4b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e6fb93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e6fb93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e6fb934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e6fb934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e6fb934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e6fb934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01cc9ad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01cc9ad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101cc9ad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101cc9ad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101cc9ad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101cc9ad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101cc9adb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101cc9ad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lickr.com/photos/horsepunchkid/14986081725" TargetMode="External"/><Relationship Id="rId4" Type="http://schemas.openxmlformats.org/officeDocument/2006/relationships/hyperlink" Target="https://commons.wikimedia.org/wiki/File:Cardinal_Flower_-_Flickr_-_treegrow.jpg" TargetMode="External"/><Relationship Id="rId10" Type="http://schemas.openxmlformats.org/officeDocument/2006/relationships/hyperlink" Target="https://pixabay.com/en/photos/pumpkin%20flower/" TargetMode="External"/><Relationship Id="rId9" Type="http://schemas.openxmlformats.org/officeDocument/2006/relationships/hyperlink" Target="https://commons.wikimedia.org/wiki/File:Cukina_1.jpg" TargetMode="External"/><Relationship Id="rId5" Type="http://schemas.openxmlformats.org/officeDocument/2006/relationships/hyperlink" Target="https://pixabay.com/en/crocus-flower-spring-b%C3%BChen-purple-318291/" TargetMode="External"/><Relationship Id="rId6" Type="http://schemas.openxmlformats.org/officeDocument/2006/relationships/hyperlink" Target="http://www.geograph.org.uk/photo/3861117" TargetMode="External"/><Relationship Id="rId7" Type="http://schemas.openxmlformats.org/officeDocument/2006/relationships/hyperlink" Target="https://pixabay.com/en/photos/api/" TargetMode="External"/><Relationship Id="rId8" Type="http://schemas.openxmlformats.org/officeDocument/2006/relationships/hyperlink" Target="https://pixabay.com/en/blueberry-bush-shrub-highbush-101862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KJk42bQD1dqbh8bQkefUXHgDOhAtLqk7ZH1wYKzgaFM/edit#slide=id.g802370925f_0_9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docs.google.com/presentation/d/1KJk42bQD1dqbh8bQkefUXHgDOhAtLqk7ZH1wYKzgaFM/edit#slide=id.g802370925f_0_12" TargetMode="External"/><Relationship Id="rId6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KJk42bQD1dqbh8bQkefUXHgDOhAtLqk7ZH1wYKzgaFM/edit#slide=id.g802370925f_0_12" TargetMode="External"/><Relationship Id="rId4" Type="http://schemas.openxmlformats.org/officeDocument/2006/relationships/image" Target="../media/image10.jpg"/><Relationship Id="rId5" Type="http://schemas.openxmlformats.org/officeDocument/2006/relationships/hyperlink" Target="https://app.seesaw.me/pages/shared_activity?share_token=HUrDrMbeSRSW_2rjVwDClg&amp;prompt_id=prompt.87f5f69f-ab27-461d-9595-a763781c811b" TargetMode="External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pp.seesaw.me/pages/shared_activity?share_token=HUrDrMbeSRSW_2rjVwDClg&amp;prompt_id=prompt.87f5f69f-ab27-461d-9595-a763781c811b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presentation/d/1xA2yR664zVk2s3RMP3JSeMMnzH4_NgB9UhHHUsgUwPA/edit#slide=id.g843f725c65_0_0" TargetMode="External"/><Relationship Id="rId4" Type="http://schemas.openxmlformats.org/officeDocument/2006/relationships/image" Target="../media/image13.jpg"/><Relationship Id="rId5" Type="http://schemas.openxmlformats.org/officeDocument/2006/relationships/hyperlink" Target="https://drive.google.com/open?id=114ImFvqb2oKRoLHiMuNT_JGI5-Y5hoLk" TargetMode="External"/><Relationship Id="rId6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Plant Images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4 Week 1 Day 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https://www.flickr.com/photos/horsepunchkid/14986081725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https://commons.wikimedia.org/wiki/File:Cardinal_Flower_-_Flickr_-_treegrow.jpg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3: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https://pixabay.com/en/crocus-flower-spring-b%C3%BChen-purple-318291/</a:t>
            </a:r>
            <a:r>
              <a:rPr lang="en" sz="1200">
                <a:solidFill>
                  <a:schemeClr val="dk1"/>
                </a:solidFill>
                <a:highlight>
                  <a:srgbClr val="F9F9F9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http://www.geograph.org.uk/photo/3861117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https://pixabay.com/en/photos/api/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https://pixabay.com/en/blueberry-bush-shrub-highbush-101862/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https://commons.wikimedia.org/wiki/File:Cukina_1.jpg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https://pixabay.com/en/photos/pumpkin%20flower/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ardinal flower"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25" y="586100"/>
            <a:ext cx="4995451" cy="340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Cardinal Flower - Flickr - treegrow.jpg"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250" y="586088"/>
            <a:ext cx="2978500" cy="39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46600" y="4096325"/>
            <a:ext cx="4995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cardinal flower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cus, Flower, Spring, Bühen, Purple, Blossom, Bloom"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00" y="629600"/>
            <a:ext cx="4773899" cy="318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rocus and bee"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900" y="2362325"/>
            <a:ext cx="3893574" cy="25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46600" y="4096325"/>
            <a:ext cx="4773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crocus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highbush blueberry"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913" y="330200"/>
            <a:ext cx="3244087" cy="432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ighbush blueberry pollination"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12" y="911975"/>
            <a:ext cx="4741226" cy="31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46600" y="4096325"/>
            <a:ext cx="4741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highbush blueberry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ummer squash flowers"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38" y="899312"/>
            <a:ext cx="4463015" cy="33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446600" y="4244175"/>
            <a:ext cx="8010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summer squash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squash bee" id="83" name="Google Shape;83;p17"/>
          <p:cNvPicPr preferRelativeResize="0"/>
          <p:nvPr/>
        </p:nvPicPr>
        <p:blipFill rotWithShape="1">
          <a:blip r:embed="rId4">
            <a:alphaModFix/>
          </a:blip>
          <a:srcRect b="0" l="7265" r="15693" t="0"/>
          <a:stretch/>
        </p:blipFill>
        <p:spPr>
          <a:xfrm>
            <a:off x="5176675" y="899325"/>
            <a:ext cx="3395825" cy="33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343725" y="1172275"/>
            <a:ext cx="4575600" cy="3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Plant and Flower Images packet has detailed images of each plant and its flower. It also includes a word bank with words you can use to label a diagram of your plant.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carefully at the page that has images of your plant.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Report Research: Step 1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4350" y="1163825"/>
            <a:ext cx="3587950" cy="20182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47674" l="0" r="0" t="0"/>
          <a:stretch/>
        </p:blipFill>
        <p:spPr>
          <a:xfrm>
            <a:off x="5405775" y="3473825"/>
            <a:ext cx="3426526" cy="1008526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311700" y="1099175"/>
            <a:ext cx="5273100" cy="3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the Diagrams section of the Report Notes. 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again at the images of your plant. Use the Word Bank to help you name its parts.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11700" y="364750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Report Research: Step 2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9213" y="2974700"/>
            <a:ext cx="3408650" cy="1917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7884" y="1099175"/>
            <a:ext cx="2944416" cy="2275175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311700" y="1099175"/>
            <a:ext cx="3932100" cy="3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Draw and label diagrams of you plant and its flower.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311700" y="364750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Report Research: Step 3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49650"/>
            <a:ext cx="4260300" cy="329196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311700" y="1099175"/>
            <a:ext cx="8520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For more information about the parts of a flower, see these resources.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11700" y="364750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Additional Resources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080" r="0" t="0"/>
          <a:stretch/>
        </p:blipFill>
        <p:spPr>
          <a:xfrm>
            <a:off x="1229950" y="2039075"/>
            <a:ext cx="3252674" cy="2795224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5024" y="2001325"/>
            <a:ext cx="2029694" cy="287072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55DFCB-526F-44A9-BC8D-81297540B289}"/>
</file>

<file path=customXml/itemProps2.xml><?xml version="1.0" encoding="utf-8"?>
<ds:datastoreItem xmlns:ds="http://schemas.openxmlformats.org/officeDocument/2006/customXml" ds:itemID="{7EF57DD8-4DB0-4CDC-A03A-133C7649180C}"/>
</file>

<file path=customXml/itemProps3.xml><?xml version="1.0" encoding="utf-8"?>
<ds:datastoreItem xmlns:ds="http://schemas.openxmlformats.org/officeDocument/2006/customXml" ds:itemID="{80921F65-B2A0-42BF-AC19-F5148EF93FA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