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Century Gothic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999258B-5EA3-48F1-8E8F-EF3FDFC4E54A}">
  <a:tblStyle styleId="{F999258B-5EA3-48F1-8E8F-EF3FDFC4E5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regular.fntdata"/><Relationship Id="rId8" Type="http://schemas.openxmlformats.org/officeDocument/2006/relationships/slide" Target="slides/slide3.xml"/><Relationship Id="rId18" Type="http://schemas.openxmlformats.org/officeDocument/2006/relationships/customXml" Target="../customXml/item2.xml"/><Relationship Id="rId3" Type="http://schemas.openxmlformats.org/officeDocument/2006/relationships/tableStyles" Target="tableStyle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17" Type="http://schemas.openxmlformats.org/officeDocument/2006/relationships/customXml" Target="../customXml/item1.xml"/><Relationship Id="rId2" Type="http://schemas.openxmlformats.org/officeDocument/2006/relationships/presProps" Target="presProps.xml"/><Relationship Id="rId16" Type="http://schemas.openxmlformats.org/officeDocument/2006/relationships/font" Target="fonts/CenturyGothic-boldItalic.fntdata"/><Relationship Id="rId11" Type="http://schemas.openxmlformats.org/officeDocument/2006/relationships/slide" Target="slides/slide6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5" Type="http://schemas.openxmlformats.org/officeDocument/2006/relationships/font" Target="fonts/CenturyGothic-italic.fnt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108ba6a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108ba6a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e10d4b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e10d4b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23a9f515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23a9f515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4b839e5e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4b839e5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23a9f5150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23a9f5150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87df911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87df911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2379c42e9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2379c42e9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Yellow Lady’s-slipper</a:t>
            </a:r>
            <a:endParaRPr sz="3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05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Unit 4 Week 1 Day 3 and Week 2, Day 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le:Yellow lady slippers Great Smoky Mountains NP.jpg"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8550" y="1119050"/>
            <a:ext cx="3873875" cy="29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315400" y="560250"/>
            <a:ext cx="4558200" cy="411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Yellow Lady's-slipper </a:t>
            </a:r>
            <a:endParaRPr b="1" sz="21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Yellow Lady's-slipper is an orchid plant with a yellow flower. It grows naturally in woodlands, wetlands, and swamps.</a:t>
            </a:r>
            <a:endParaRPr sz="21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Yellow Lady's-slipper should be grown inside for a few seasons before moving it outside. It grows well in wet, shady areas and blooms in the early spring.</a:t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le:Yellow lady slippers Great Smoky Mountains NP.jpg"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48550" y="1119050"/>
            <a:ext cx="3873875" cy="29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315400" y="560250"/>
            <a:ext cx="4558200" cy="411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Yellow Lady's-slipper </a:t>
            </a:r>
            <a:endParaRPr b="1" sz="21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Yellow Lady's-slipper is an orchid plant with a yellow flower. It grows naturally in woodlands, wetlands, and swamps.</a:t>
            </a:r>
            <a:endParaRPr sz="21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33333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Yellow Lady's-slipper should be </a:t>
            </a:r>
            <a:r>
              <a:rPr lang="en" sz="2100" u="sng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grown inside for a few seasons before moving it outside</a:t>
            </a: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It grows well in </a:t>
            </a:r>
            <a:r>
              <a:rPr lang="en" sz="2100" u="sng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wet</a:t>
            </a: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" sz="2100" u="sng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shady</a:t>
            </a:r>
            <a:r>
              <a:rPr lang="en" sz="2100">
                <a:solidFill>
                  <a:srgbClr val="33333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areas and blooms in the early spring.</a:t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Google Shape;72;p16"/>
          <p:cNvGraphicFramePr/>
          <p:nvPr/>
        </p:nvGraphicFramePr>
        <p:xfrm>
          <a:off x="428625" y="799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{F999258B-5EA3-48F1-8E8F-EF3FDFC4E54A}</a:tableStyleId>
              </a:tblPr>
              <a:tblGrid>
                <a:gridCol w="3200400"/>
                <a:gridCol w="5086350"/>
              </a:tblGrid>
              <a:tr h="351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Research Questions: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I’m learning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When should seeds be planted?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Where should seeds be planted?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seeds need to be grown inside first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plant can be moved outside after a few seasons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much sun does it need?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much water does it need?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73" name="Google Shape;73;p16"/>
          <p:cNvSpPr txBox="1"/>
          <p:nvPr/>
        </p:nvSpPr>
        <p:spPr>
          <a:xfrm>
            <a:off x="428625" y="398100"/>
            <a:ext cx="3000000" cy="3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Growing Conditions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Google Shape;78;p17"/>
          <p:cNvGraphicFramePr/>
          <p:nvPr/>
        </p:nvGraphicFramePr>
        <p:xfrm>
          <a:off x="428625" y="799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{F999258B-5EA3-48F1-8E8F-EF3FDFC4E54A}</a:tableStyleId>
              </a:tblPr>
              <a:tblGrid>
                <a:gridCol w="3200400"/>
                <a:gridCol w="5086350"/>
              </a:tblGrid>
              <a:tr h="351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Research Questions: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What I’m learning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When should seeds be planted?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Where should seeds be planted?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seeds need to be grown inside first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plant can be moved outside after a few seasons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much sun does it need?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not a lot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plant in a shady area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How much water does it need?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 lot - needs to be wet</a:t>
                      </a:r>
                      <a:endParaRPr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7"/>
          <p:cNvSpPr txBox="1"/>
          <p:nvPr/>
        </p:nvSpPr>
        <p:spPr>
          <a:xfrm>
            <a:off x="428625" y="398100"/>
            <a:ext cx="3000000" cy="3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Growing Conditions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464875" y="764775"/>
            <a:ext cx="8067600" cy="26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Yellow Lady’s-slipper should be planted and grown inside first. After a few seasons, the plant can be moved outside. Yellow Lady’s-slipper should be planted in a shady area and given a lot of water.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/>
        </p:nvSpPr>
        <p:spPr>
          <a:xfrm>
            <a:off x="343725" y="1206850"/>
            <a:ext cx="85206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Choose the subtopic you will write about first.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Review your research notes for that subtopic.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Write your notes in complete sentences to make a paragraph.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Reread your paragraph.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Does it make sense?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 not, revise it so it makes sense.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Think about the main idea of your paragraph. What is it mostly about? Think of a heading to introduce that subtopic. Write the heading above your paragraph.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9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Report Subtopics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8FFF4A3-FB5C-4937-98C5-341DA6018193}"/>
</file>

<file path=customXml/itemProps2.xml><?xml version="1.0" encoding="utf-8"?>
<ds:datastoreItem xmlns:ds="http://schemas.openxmlformats.org/officeDocument/2006/customXml" ds:itemID="{C1CDFE6B-E5E2-4D58-802B-63C1CB66C170}"/>
</file>

<file path=customXml/itemProps3.xml><?xml version="1.0" encoding="utf-8"?>
<ds:datastoreItem xmlns:ds="http://schemas.openxmlformats.org/officeDocument/2006/customXml" ds:itemID="{70193FC6-2B60-4464-8F65-ADA158FAF45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