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odttf" ContentType="application/vnd.openxmlformats-officedocument.obfuscatedFont"/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2" Type="http://schemas.openxmlformats.org/officeDocument/2006/relationships/custom-properties" Target="docProps/custom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</p:sldIdLst>
  <p:sldSz cy="5143500" cx="9144000"/>
  <p:notesSz cx="6858000" cy="9144000"/>
  <p:embeddedFontLst>
    <p:embeddedFont>
      <p:font typeface="Century Gothic"/>
      <p:regular r:id="rId9"/>
      <p:bold r:id="rId10"/>
      <p:italic r:id="rId11"/>
      <p:boldItalic r:id="rId1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ustomXml" Target="../customXml/item1.xml"/><Relationship Id="rId3" Type="http://schemas.openxmlformats.org/officeDocument/2006/relationships/slideMaster" Target="slideMasters/slideMaster1.xml"/><Relationship Id="rId12" Type="http://schemas.openxmlformats.org/officeDocument/2006/relationships/font" Target="fonts/CenturyGothic-boldItalic.fntdata"/><Relationship Id="rId7" Type="http://schemas.openxmlformats.org/officeDocument/2006/relationships/slide" Target="slides/slide3.xml"/><Relationship Id="rId2" Type="http://schemas.openxmlformats.org/officeDocument/2006/relationships/presProps" Target="presProps.xml"/><Relationship Id="rId1" Type="http://schemas.openxmlformats.org/officeDocument/2006/relationships/theme" Target="theme/theme1.xml"/><Relationship Id="rId11" Type="http://schemas.openxmlformats.org/officeDocument/2006/relationships/font" Target="fonts/CenturyGothic-italic.fntdata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15" Type="http://schemas.openxmlformats.org/officeDocument/2006/relationships/customXml" Target="../customXml/item3.xml"/><Relationship Id="rId10" Type="http://schemas.openxmlformats.org/officeDocument/2006/relationships/font" Target="fonts/CenturyGothic-bold.fntdata"/><Relationship Id="rId4" Type="http://schemas.openxmlformats.org/officeDocument/2006/relationships/notesMaster" Target="notesMasters/notesMaster1.xml"/><Relationship Id="rId9" Type="http://schemas.openxmlformats.org/officeDocument/2006/relationships/font" Target="fonts/CenturyGothic-regular.fntdata"/><Relationship Id="rId14" Type="http://schemas.openxmlformats.org/officeDocument/2006/relationships/customXml" Target="../customXml/item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20e08959a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20e08959a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83abb7582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83abb7582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374b839e5e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374b839e5e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74b839e5e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374b839e5e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Relationship Id="rId4" Type="http://schemas.openxmlformats.org/officeDocument/2006/relationships/image" Target="../media/image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Relationship Id="rId4" Type="http://schemas.openxmlformats.org/officeDocument/2006/relationships/image" Target="../media/image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latin typeface="Century Gothic"/>
                <a:ea typeface="Century Gothic"/>
                <a:cs typeface="Century Gothic"/>
                <a:sym typeface="Century Gothic"/>
              </a:rPr>
              <a:t>Amazing Bees</a:t>
            </a:r>
            <a:r>
              <a:rPr b="1" i="1" lang="en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Stages</a:t>
            </a:r>
            <a:endParaRPr sz="36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380527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Writing Unit 4 Week 1 Day 2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35850" y="152400"/>
            <a:ext cx="3088203" cy="4838697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 txBox="1"/>
          <p:nvPr/>
        </p:nvSpPr>
        <p:spPr>
          <a:xfrm>
            <a:off x="1135850" y="419900"/>
            <a:ext cx="3053100" cy="495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_____________________________</a:t>
            </a:r>
            <a:endParaRPr/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76453" y="152400"/>
            <a:ext cx="3102683" cy="48386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35850" y="152400"/>
            <a:ext cx="3088203" cy="4838697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5"/>
          <p:cNvSpPr txBox="1"/>
          <p:nvPr/>
        </p:nvSpPr>
        <p:spPr>
          <a:xfrm>
            <a:off x="1135850" y="419900"/>
            <a:ext cx="3053100" cy="495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_____________________________</a:t>
            </a:r>
            <a:endParaRPr/>
          </a:p>
        </p:txBody>
      </p:sp>
      <p:pic>
        <p:nvPicPr>
          <p:cNvPr id="69" name="Google Shape;69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76453" y="152400"/>
            <a:ext cx="3102683" cy="483869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0" name="Google Shape;70;p15"/>
          <p:cNvCxnSpPr/>
          <p:nvPr/>
        </p:nvCxnSpPr>
        <p:spPr>
          <a:xfrm>
            <a:off x="1450825" y="1447075"/>
            <a:ext cx="3036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1" name="Google Shape;71;p15"/>
          <p:cNvCxnSpPr/>
          <p:nvPr/>
        </p:nvCxnSpPr>
        <p:spPr>
          <a:xfrm flipH="1" rot="10800000">
            <a:off x="2526775" y="1728400"/>
            <a:ext cx="1203600" cy="111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2" name="Google Shape;72;p15"/>
          <p:cNvCxnSpPr/>
          <p:nvPr/>
        </p:nvCxnSpPr>
        <p:spPr>
          <a:xfrm>
            <a:off x="4678625" y="3823875"/>
            <a:ext cx="1469400" cy="75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3" name="Google Shape;73;p15"/>
          <p:cNvCxnSpPr/>
          <p:nvPr/>
        </p:nvCxnSpPr>
        <p:spPr>
          <a:xfrm>
            <a:off x="6268175" y="4393725"/>
            <a:ext cx="7647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4" name="Google Shape;74;p15"/>
          <p:cNvCxnSpPr/>
          <p:nvPr/>
        </p:nvCxnSpPr>
        <p:spPr>
          <a:xfrm flipH="1">
            <a:off x="6757600" y="149700"/>
            <a:ext cx="764700" cy="4650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35850" y="152400"/>
            <a:ext cx="3088203" cy="4838697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6"/>
          <p:cNvSpPr txBox="1"/>
          <p:nvPr/>
        </p:nvSpPr>
        <p:spPr>
          <a:xfrm>
            <a:off x="1135850" y="419900"/>
            <a:ext cx="3053100" cy="495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600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Bee Life Cycle</a:t>
            </a:r>
            <a:endParaRPr b="1" sz="1600" u="sng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1" name="Google Shape;81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76453" y="152400"/>
            <a:ext cx="3102683" cy="483869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2" name="Google Shape;82;p16"/>
          <p:cNvCxnSpPr/>
          <p:nvPr/>
        </p:nvCxnSpPr>
        <p:spPr>
          <a:xfrm>
            <a:off x="1450825" y="1447075"/>
            <a:ext cx="3036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3" name="Google Shape;83;p16"/>
          <p:cNvCxnSpPr/>
          <p:nvPr/>
        </p:nvCxnSpPr>
        <p:spPr>
          <a:xfrm flipH="1" rot="10800000">
            <a:off x="2526775" y="1728400"/>
            <a:ext cx="1203600" cy="111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4" name="Google Shape;84;p16"/>
          <p:cNvCxnSpPr/>
          <p:nvPr/>
        </p:nvCxnSpPr>
        <p:spPr>
          <a:xfrm>
            <a:off x="4678625" y="3823875"/>
            <a:ext cx="1469400" cy="75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5" name="Google Shape;85;p16"/>
          <p:cNvCxnSpPr/>
          <p:nvPr/>
        </p:nvCxnSpPr>
        <p:spPr>
          <a:xfrm>
            <a:off x="6268175" y="4393725"/>
            <a:ext cx="7647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6" name="Google Shape;86;p16"/>
          <p:cNvCxnSpPr/>
          <p:nvPr/>
        </p:nvCxnSpPr>
        <p:spPr>
          <a:xfrm flipH="1">
            <a:off x="6757600" y="149700"/>
            <a:ext cx="764700" cy="4650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99A4039A44494392F3C6644174EFD4" ma:contentTypeVersion="18" ma:contentTypeDescription="Create a new document." ma:contentTypeScope="" ma:versionID="5b4168e6780d29acb4fb375952ad5d8f">
  <xsd:schema xmlns:xsd="http://www.w3.org/2001/XMLSchema" xmlns:xs="http://www.w3.org/2001/XMLSchema" xmlns:p="http://schemas.microsoft.com/office/2006/metadata/properties" xmlns:ns2="d88a5585-8329-475e-b2d5-3ecaed923975" xmlns:ns3="8e4d829d-fbfb-4b2f-b3ff-512c8664d3e8" targetNamespace="http://schemas.microsoft.com/office/2006/metadata/properties" ma:root="true" ma:fieldsID="e0a59fbd4270c0c6ec630c1f4ef5d4ae" ns2:_="" ns3:_="">
    <xsd:import namespace="d88a5585-8329-475e-b2d5-3ecaed923975"/>
    <xsd:import namespace="8e4d829d-fbfb-4b2f-b3ff-512c8664d3e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3:SharedWithUsers" minOccurs="0"/>
                <xsd:element ref="ns3:SharedWithDetails" minOccurs="0"/>
                <xsd:element ref="ns2:Not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ie8f5300a76e4615ac8677561665fe8e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8a5585-8329-475e-b2d5-3ecaed92397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Notes" ma:index="14" nillable="true" ma:displayName="Notes" ma:format="Dropdown" ma:internalName="Notes">
      <xsd:simpleType>
        <xsd:restriction base="dms:Text">
          <xsd:maxLength value="255"/>
        </xsd:restriction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8e407dca-7e10-41d8-9780-494ed3966f6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ie8f5300a76e4615ac8677561665fe8e" ma:index="24" nillable="true" ma:taxonomy="true" ma:internalName="ie8f5300a76e4615ac8677561665fe8e" ma:taxonomyFieldName="Metadata" ma:displayName="Metadata" ma:default="" ma:fieldId="{2e8f5300-a76e-4615-ac86-77561665fe8e}" ma:sspId="8e407dca-7e10-41d8-9780-494ed3966f68" ma:termSetId="548a93fa-6488-4950-9383-a5b0d998091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4d829d-fbfb-4b2f-b3ff-512c8664d3e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101382a6-fd2a-4255-8c6f-25838e23e578}" ma:internalName="TaxCatchAll" ma:showField="CatchAllData" ma:web="8e4d829d-fbfb-4b2f-b3ff-512c8664d3e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e4d829d-fbfb-4b2f-b3ff-512c8664d3e8" xsi:nil="true"/>
    <Notes xmlns="d88a5585-8329-475e-b2d5-3ecaed923975" xsi:nil="true"/>
    <ie8f5300a76e4615ac8677561665fe8e xmlns="d88a5585-8329-475e-b2d5-3ecaed923975">
      <Terms xmlns="http://schemas.microsoft.com/office/infopath/2007/PartnerControls"/>
    </ie8f5300a76e4615ac8677561665fe8e>
    <lcf76f155ced4ddcb4097134ff3c332f xmlns="d88a5585-8329-475e-b2d5-3ecaed92397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C0DF2CF-1396-4718-9C1E-58ADDE1809D7}"/>
</file>

<file path=customXml/itemProps2.xml><?xml version="1.0" encoding="utf-8"?>
<ds:datastoreItem xmlns:ds="http://schemas.openxmlformats.org/officeDocument/2006/customXml" ds:itemID="{EE3AABBA-A2B1-4577-A9DA-10ECF6949449}"/>
</file>

<file path=customXml/itemProps3.xml><?xml version="1.0" encoding="utf-8"?>
<ds:datastoreItem xmlns:ds="http://schemas.openxmlformats.org/officeDocument/2006/customXml" ds:itemID="{D901D09E-CB44-483D-B987-4A9DAA1A8E66}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0x010100E199A4039A44494392F3C6644174EFD4</vt:lpwstr>
  </property>
</Properties>
</file>