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commitment</a:t>
            </a:r>
            <a:r>
              <a:rPr lang="en" sz="1200">
                <a:solidFill>
                  <a:schemeClr val="dk1"/>
                </a:solidFill>
                <a:latin typeface="Calibri"/>
                <a:ea typeface="Calibri"/>
                <a:cs typeface="Calibri"/>
                <a:sym typeface="Calibri"/>
              </a:rPr>
              <a:t>: dedication to something or to an idea</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local</a:t>
            </a:r>
            <a:r>
              <a:rPr lang="en" sz="1200">
                <a:solidFill>
                  <a:schemeClr val="dk1"/>
                </a:solidFill>
                <a:latin typeface="Calibri"/>
                <a:ea typeface="Calibri"/>
                <a:cs typeface="Calibri"/>
                <a:sym typeface="Calibri"/>
              </a:rPr>
              <a:t>: having to do with a particular place close by</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organization</a:t>
            </a:r>
            <a:r>
              <a:rPr lang="en" sz="1200">
                <a:solidFill>
                  <a:schemeClr val="dk1"/>
                </a:solidFill>
                <a:latin typeface="Calibri"/>
                <a:ea typeface="Calibri"/>
                <a:cs typeface="Calibri"/>
                <a:sym typeface="Calibri"/>
              </a:rPr>
              <a:t>: a group of people working together for a shared purpose</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plot</a:t>
            </a:r>
            <a:r>
              <a:rPr lang="en" sz="1200">
                <a:solidFill>
                  <a:schemeClr val="dk1"/>
                </a:solidFill>
                <a:latin typeface="Calibri"/>
                <a:ea typeface="Calibri"/>
                <a:cs typeface="Calibri"/>
                <a:sym typeface="Calibri"/>
              </a:rPr>
              <a:t>: a small piece of land</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public</a:t>
            </a:r>
            <a:r>
              <a:rPr lang="en" sz="1200">
                <a:solidFill>
                  <a:schemeClr val="dk1"/>
                </a:solidFill>
                <a:latin typeface="Calibri"/>
                <a:ea typeface="Calibri"/>
                <a:cs typeface="Calibri"/>
                <a:sym typeface="Calibri"/>
              </a:rPr>
              <a:t>: open to all</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restore</a:t>
            </a:r>
            <a:r>
              <a:rPr lang="en" sz="1200">
                <a:solidFill>
                  <a:schemeClr val="dk1"/>
                </a:solidFill>
                <a:latin typeface="Calibri"/>
                <a:ea typeface="Calibri"/>
                <a:cs typeface="Calibri"/>
                <a:sym typeface="Calibri"/>
              </a:rPr>
              <a:t>: to return to an earlier condition</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trace</a:t>
            </a:r>
            <a:r>
              <a:rPr lang="en" sz="1200">
                <a:solidFill>
                  <a:schemeClr val="dk1"/>
                </a:solidFill>
                <a:latin typeface="Calibri"/>
                <a:ea typeface="Calibri"/>
                <a:cs typeface="Calibri"/>
                <a:sym typeface="Calibri"/>
              </a:rPr>
              <a:t>: a very small amount of something; a mark or sign of something </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wildflower</a:t>
            </a:r>
            <a:r>
              <a:rPr lang="en" sz="1200">
                <a:solidFill>
                  <a:schemeClr val="dk1"/>
                </a:solidFill>
                <a:latin typeface="Calibri"/>
                <a:ea typeface="Calibri"/>
                <a:cs typeface="Calibri"/>
                <a:sym typeface="Calibri"/>
              </a:rPr>
              <a:t>: flower that grows without planting or care by people</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1fb32002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1fb32002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commitment </a:t>
            </a:r>
            <a:r>
              <a:rPr lang="en" sz="1200">
                <a:solidFill>
                  <a:schemeClr val="dk1"/>
                </a:solidFill>
                <a:latin typeface="Calibri"/>
                <a:ea typeface="Calibri"/>
                <a:cs typeface="Calibri"/>
                <a:sym typeface="Calibri"/>
              </a:rPr>
              <a:t>(noun)</a:t>
            </a:r>
            <a:r>
              <a:rPr b="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Let’s revisit this word from when we talked about learning and schools.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 commitment is a kind of promise. This fall in our classroom community, we made a commitment to _____. Have we kept that commitment?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can make a verb by taking off the suffix -ment: “commit.” I commit to _____.</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can you show that you have a commitment to making our environment healthy for all kinds of plants and animals, including people?</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https://aurora.edu/academics/undergraduate/coaching/index.html</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fb5f1506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fb5f1506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local</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(adjective)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Apples are a local resource—they grow well here in Massachusetts. This poster shows reasons to buy and eat food that come from local farms. We add -ly to make “locally,” an adjective that describes food grown nearby.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_____ Library is our local library—it’s near our school.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are some local places you go?</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highlight>
                <a:srgbClr val="FFFF00"/>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highlight>
                <a:srgbClr val="FFFF00"/>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https://www.mass.gov/orgs/massachusetts-grownand-fresher</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900">
              <a:solidFill>
                <a:schemeClr val="dk1"/>
              </a:solidFill>
              <a:highlight>
                <a:srgbClr val="FFFF00"/>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fb32002a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fb32002a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o</a:t>
            </a:r>
            <a:r>
              <a:rPr b="1" lang="en" sz="1200">
                <a:solidFill>
                  <a:schemeClr val="dk1"/>
                </a:solidFill>
                <a:latin typeface="Calibri"/>
                <a:ea typeface="Calibri"/>
                <a:cs typeface="Calibri"/>
                <a:sym typeface="Calibri"/>
              </a:rPr>
              <a:t>rganization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is an organization working to make traveling by bicycle safe and accessible for everyone in and around their town. One thing the organization does is teach people about repairing their bikes, for free, at farmers markets.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If you were going to start an organization, what kind of work would it do for the community?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https://bostoncyclistsunion.org/bike-repair-programs/biketomarket</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2afd0cd3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2afd0cd3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plot</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“Plot” is a word with multiple meanings. The plot of a story or movie is the chain of events from beginning to end.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Here we are talking about a plot of land, a small area used for something in particular, such as a building plot or a garden plot. (Notice the sign: This gardener has decided to use their garden plot to grow vegetables and offer them free to the public—anyone can pick and eat them!)</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Pretend you had a little plot of land. What would you do with it? What would you plant or build there? Why?</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highlight>
                <a:srgbClr val="FFFF00"/>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https://www.npr.org/sections/thesalt/2017/08/17/543421360/how-my-little-community-garden-plot-went-from-flop-to-flourish</a:t>
            </a:r>
            <a:endParaRPr sz="9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fb32002a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fb32002a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a:t>
            </a:r>
            <a:r>
              <a:rPr b="1" lang="en" sz="1200">
                <a:solidFill>
                  <a:schemeClr val="dk1"/>
                </a:solidFill>
                <a:latin typeface="Calibri"/>
                <a:ea typeface="Calibri"/>
                <a:cs typeface="Calibri"/>
                <a:sym typeface="Calibri"/>
              </a:rPr>
              <a:t>ublic </a:t>
            </a:r>
            <a:r>
              <a:rPr lang="en" sz="1200">
                <a:solidFill>
                  <a:schemeClr val="dk1"/>
                </a:solidFill>
                <a:latin typeface="Calibri"/>
                <a:ea typeface="Calibri"/>
                <a:cs typeface="Calibri"/>
                <a:sym typeface="Calibri"/>
              </a:rPr>
              <a:t>(adjective)</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is an example of a public library branch. Anyone can go there, use the resources, get a library card, and check out books and videos.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Parks are public places.</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An antonym—or word with the opposite meaning—is “private.”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public areas have you been to?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is it important to have open spaces that are public, like parks and gardens?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https://www.bostonglobe.com/arts/2014/03/01/east-boston-library-inspired-blended-community-serves/9dmvGE7knE85Np3q5Xi6RK/story.html</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afd0cd30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2afd0cd30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restore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have seen this word before. We can restore buildings; we can also restore natural areas. This person is helping to restore a prairie so that the grasses, flowers, and other plants can thrive there again. They are collecting seeds so they can be saved and planted more widely.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noun for restore is “restoration.” This person is participating in prairie restoration.</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something you and others might do to help restore a natural area?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http://rowiewalker.com/restore-old-buildings/, </a:t>
            </a:r>
            <a:r>
              <a:rPr lang="en" sz="1000">
                <a:solidFill>
                  <a:schemeClr val="dk1"/>
                </a:solidFill>
                <a:latin typeface="Calibri"/>
                <a:ea typeface="Calibri"/>
                <a:cs typeface="Calibri"/>
                <a:sym typeface="Calibri"/>
              </a:rPr>
              <a:t>https://www.segrasslands.org/seedbanking</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fb32002a2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fb32002a2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a:t>
            </a:r>
            <a:r>
              <a:rPr b="1" lang="en" sz="1200">
                <a:solidFill>
                  <a:schemeClr val="dk1"/>
                </a:solidFill>
                <a:latin typeface="Calibri"/>
                <a:ea typeface="Calibri"/>
                <a:cs typeface="Calibri"/>
                <a:sym typeface="Calibri"/>
              </a:rPr>
              <a:t>race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There’s a trace of dirt under this gardener’s fingernails. We can tell that they have been planting!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sometimes say that someone leaves a trace, a kind of clue about what they have been up to.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 walk into the kitchen and I see crumbs on the counter. What might have left this trace?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https://laidbackgardener.blog/2016/06/22/for-clean-fingernails-when-you-garden/</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fb32002a2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fb32002a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a:t>
            </a:r>
            <a:r>
              <a:rPr b="1" lang="en" sz="1200">
                <a:solidFill>
                  <a:schemeClr val="dk1"/>
                </a:solidFill>
                <a:latin typeface="Calibri"/>
                <a:ea typeface="Calibri"/>
                <a:cs typeface="Calibri"/>
                <a:sym typeface="Calibri"/>
              </a:rPr>
              <a:t>ildflower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These flowers are called lupine. They grow in fields and along highways in some areas. Pollinators love them. They grow and spread without people doing anything to help them.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wildflowers have you noticed in our school yard or around the city?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https://altnature.com/gallery/dandelion.htm, </a:t>
            </a:r>
            <a:r>
              <a:rPr lang="en" sz="1000">
                <a:solidFill>
                  <a:schemeClr val="dk1"/>
                </a:solidFill>
                <a:latin typeface="Calibri"/>
                <a:ea typeface="Calibri"/>
                <a:cs typeface="Calibri"/>
                <a:sym typeface="Calibri"/>
              </a:rPr>
              <a:t>https://www.sierraclub.org/sierra/roadsides-are-refuges-for-declining-pollinators</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4, Week 7</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commitment</a:t>
            </a:r>
            <a:endParaRPr b="1">
              <a:latin typeface="Century Gothic"/>
              <a:ea typeface="Century Gothic"/>
              <a:cs typeface="Century Gothic"/>
              <a:sym typeface="Century Gothic"/>
            </a:endParaRPr>
          </a:p>
        </p:txBody>
      </p:sp>
      <p:sp>
        <p:nvSpPr>
          <p:cNvPr id="60" name="Google Shape;60;p14"/>
          <p:cNvSpPr txBox="1"/>
          <p:nvPr>
            <p:ph idx="1" type="subTitle"/>
          </p:nvPr>
        </p:nvSpPr>
        <p:spPr>
          <a:xfrm>
            <a:off x="265500" y="299037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dedication to something or to an idea</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4901975" y="1363650"/>
            <a:ext cx="3848100" cy="199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entury Gothic"/>
                <a:ea typeface="Century Gothic"/>
                <a:cs typeface="Century Gothic"/>
                <a:sym typeface="Century Gothic"/>
              </a:rPr>
              <a:t>local</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having to do with a particular place close by</a:t>
            </a:r>
            <a:endParaRPr sz="1800">
              <a:solidFill>
                <a:schemeClr val="dk1"/>
              </a:solidFill>
              <a:latin typeface="Century Gothic"/>
              <a:ea typeface="Century Gothic"/>
              <a:cs typeface="Century Gothic"/>
              <a:sym typeface="Century Gothic"/>
            </a:endParaRPr>
          </a:p>
        </p:txBody>
      </p:sp>
      <p:pic>
        <p:nvPicPr>
          <p:cNvPr id="68" name="Google Shape;68;p15"/>
          <p:cNvPicPr preferRelativeResize="0"/>
          <p:nvPr/>
        </p:nvPicPr>
        <p:blipFill rotWithShape="1">
          <a:blip r:embed="rId3">
            <a:alphaModFix/>
          </a:blip>
          <a:srcRect b="45127" l="0" r="0" t="0"/>
          <a:stretch/>
        </p:blipFill>
        <p:spPr>
          <a:xfrm>
            <a:off x="4889275" y="694875"/>
            <a:ext cx="4045199" cy="3430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155275" y="1089450"/>
            <a:ext cx="43089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000">
                <a:latin typeface="Century Gothic"/>
                <a:ea typeface="Century Gothic"/>
                <a:cs typeface="Century Gothic"/>
                <a:sym typeface="Century Gothic"/>
              </a:rPr>
              <a:t>organization</a:t>
            </a:r>
            <a:endParaRPr sz="2400">
              <a:latin typeface="Century Gothic"/>
              <a:ea typeface="Century Gothic"/>
              <a:cs typeface="Century Gothic"/>
              <a:sym typeface="Century Gothic"/>
            </a:endParaRPr>
          </a:p>
        </p:txBody>
      </p:sp>
      <p:sp>
        <p:nvSpPr>
          <p:cNvPr id="74" name="Google Shape;74;p16"/>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 group of people working together for a shared purpose</a:t>
            </a:r>
            <a:endParaRPr sz="1800">
              <a:solidFill>
                <a:schemeClr val="dk1"/>
              </a:solidFill>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5660175" y="675175"/>
            <a:ext cx="2432224" cy="36466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entury Gothic"/>
                <a:ea typeface="Century Gothic"/>
                <a:cs typeface="Century Gothic"/>
                <a:sym typeface="Century Gothic"/>
              </a:rPr>
              <a:t>plot</a:t>
            </a:r>
            <a:endParaRPr b="1">
              <a:latin typeface="Century Gothic"/>
              <a:ea typeface="Century Gothic"/>
              <a:cs typeface="Century Gothic"/>
              <a:sym typeface="Century Gothic"/>
            </a:endParaRPr>
          </a:p>
        </p:txBody>
      </p:sp>
      <p:sp>
        <p:nvSpPr>
          <p:cNvPr id="81" name="Google Shape;81;p17"/>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a:t>
            </a:r>
            <a:r>
              <a:rPr lang="en" sz="1800">
                <a:solidFill>
                  <a:schemeClr val="dk1"/>
                </a:solidFill>
                <a:latin typeface="Century Gothic"/>
                <a:ea typeface="Century Gothic"/>
                <a:cs typeface="Century Gothic"/>
                <a:sym typeface="Century Gothic"/>
              </a:rPr>
              <a:t> small piece of land</a:t>
            </a:r>
            <a:endParaRPr sz="1800">
              <a:solidFill>
                <a:schemeClr val="dk1"/>
              </a:solidFill>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4867875" y="826200"/>
            <a:ext cx="4045199" cy="303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public</a:t>
            </a:r>
            <a:endParaRPr b="1">
              <a:latin typeface="Century Gothic"/>
              <a:ea typeface="Century Gothic"/>
              <a:cs typeface="Century Gothic"/>
              <a:sym typeface="Century Gothic"/>
            </a:endParaRPr>
          </a:p>
        </p:txBody>
      </p:sp>
      <p:sp>
        <p:nvSpPr>
          <p:cNvPr id="88" name="Google Shape;88;p18"/>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open to all</a:t>
            </a:r>
            <a:endParaRPr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
        <p:nvSpPr>
          <p:cNvPr id="89" name="Google Shape;89;p18"/>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8"/>
          <p:cNvPicPr preferRelativeResize="0"/>
          <p:nvPr/>
        </p:nvPicPr>
        <p:blipFill rotWithShape="1">
          <a:blip r:embed="rId3">
            <a:alphaModFix/>
          </a:blip>
          <a:srcRect b="0" l="6689" r="7214" t="31459"/>
          <a:stretch/>
        </p:blipFill>
        <p:spPr>
          <a:xfrm>
            <a:off x="4879725" y="1089458"/>
            <a:ext cx="3947749" cy="20952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restore</a:t>
            </a:r>
            <a:endParaRPr b="1">
              <a:latin typeface="Century Gothic"/>
              <a:ea typeface="Century Gothic"/>
              <a:cs typeface="Century Gothic"/>
              <a:sym typeface="Century Gothic"/>
            </a:endParaRPr>
          </a:p>
        </p:txBody>
      </p:sp>
      <p:sp>
        <p:nvSpPr>
          <p:cNvPr id="96" name="Google Shape;96;p19"/>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return to an earlier condition</a:t>
            </a:r>
            <a:endParaRPr sz="1800">
              <a:solidFill>
                <a:schemeClr val="dk1"/>
              </a:solidFill>
              <a:latin typeface="Century Gothic"/>
              <a:ea typeface="Century Gothic"/>
              <a:cs typeface="Century Gothic"/>
              <a:sym typeface="Century Gothic"/>
            </a:endParaRPr>
          </a:p>
        </p:txBody>
      </p:sp>
      <p:pic>
        <p:nvPicPr>
          <p:cNvPr descr="How to Restore Old Buildings - Rowie Walker" id="97" name="Google Shape;97;p19"/>
          <p:cNvPicPr preferRelativeResize="0"/>
          <p:nvPr/>
        </p:nvPicPr>
        <p:blipFill rotWithShape="1">
          <a:blip r:embed="rId3">
            <a:alphaModFix amt="73000"/>
          </a:blip>
          <a:srcRect b="0" l="0" r="50161" t="0"/>
          <a:stretch/>
        </p:blipFill>
        <p:spPr>
          <a:xfrm>
            <a:off x="5465425" y="277150"/>
            <a:ext cx="1372474" cy="1168624"/>
          </a:xfrm>
          <a:prstGeom prst="rect">
            <a:avLst/>
          </a:prstGeom>
          <a:noFill/>
          <a:ln>
            <a:noFill/>
          </a:ln>
        </p:spPr>
      </p:pic>
      <p:pic>
        <p:nvPicPr>
          <p:cNvPr descr="How to Restore Old Buildings - Rowie Walker" id="98" name="Google Shape;98;p19"/>
          <p:cNvPicPr preferRelativeResize="0"/>
          <p:nvPr/>
        </p:nvPicPr>
        <p:blipFill rotWithShape="1">
          <a:blip r:embed="rId3">
            <a:alphaModFix/>
          </a:blip>
          <a:srcRect b="0" l="50161" r="0" t="0"/>
          <a:stretch/>
        </p:blipFill>
        <p:spPr>
          <a:xfrm>
            <a:off x="7003825" y="277148"/>
            <a:ext cx="1372474" cy="1168627"/>
          </a:xfrm>
          <a:prstGeom prst="rect">
            <a:avLst/>
          </a:prstGeom>
          <a:noFill/>
          <a:ln>
            <a:noFill/>
          </a:ln>
        </p:spPr>
      </p:pic>
      <p:pic>
        <p:nvPicPr>
          <p:cNvPr id="99" name="Google Shape;99;p19"/>
          <p:cNvPicPr preferRelativeResize="0"/>
          <p:nvPr/>
        </p:nvPicPr>
        <p:blipFill rotWithShape="1">
          <a:blip r:embed="rId4">
            <a:alphaModFix/>
          </a:blip>
          <a:srcRect b="0" l="7825" r="0" t="0"/>
          <a:stretch/>
        </p:blipFill>
        <p:spPr>
          <a:xfrm>
            <a:off x="4758250" y="1627825"/>
            <a:ext cx="4174050" cy="266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trace</a:t>
            </a:r>
            <a:endParaRPr b="1">
              <a:latin typeface="Century Gothic"/>
              <a:ea typeface="Century Gothic"/>
              <a:cs typeface="Century Gothic"/>
              <a:sym typeface="Century Gothic"/>
            </a:endParaRPr>
          </a:p>
        </p:txBody>
      </p:sp>
      <p:sp>
        <p:nvSpPr>
          <p:cNvPr id="105" name="Google Shape;105;p20"/>
          <p:cNvSpPr txBox="1"/>
          <p:nvPr>
            <p:ph idx="1" type="subTitle"/>
          </p:nvPr>
        </p:nvSpPr>
        <p:spPr>
          <a:xfrm>
            <a:off x="265500" y="3143125"/>
            <a:ext cx="4045200" cy="142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noun</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 very small amount of something; a mark or sign of something </a:t>
            </a:r>
            <a:endParaRPr sz="1800">
              <a:solidFill>
                <a:schemeClr val="dk1"/>
              </a:solidFill>
              <a:latin typeface="Century Gothic"/>
              <a:ea typeface="Century Gothic"/>
              <a:cs typeface="Century Gothic"/>
              <a:sym typeface="Century Gothic"/>
            </a:endParaRPr>
          </a:p>
        </p:txBody>
      </p:sp>
      <p:pic>
        <p:nvPicPr>
          <p:cNvPr id="106" name="Google Shape;106;p20"/>
          <p:cNvPicPr preferRelativeResize="0"/>
          <p:nvPr/>
        </p:nvPicPr>
        <p:blipFill>
          <a:blip r:embed="rId3">
            <a:alphaModFix/>
          </a:blip>
          <a:stretch>
            <a:fillRect/>
          </a:stretch>
        </p:blipFill>
        <p:spPr>
          <a:xfrm>
            <a:off x="5259900" y="717350"/>
            <a:ext cx="3272676" cy="3272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entury Gothic"/>
                <a:ea typeface="Century Gothic"/>
                <a:cs typeface="Century Gothic"/>
                <a:sym typeface="Century Gothic"/>
              </a:rPr>
              <a:t>wildflower</a:t>
            </a:r>
            <a:endParaRPr b="1">
              <a:latin typeface="Century Gothic"/>
              <a:ea typeface="Century Gothic"/>
              <a:cs typeface="Century Gothic"/>
              <a:sym typeface="Century Gothic"/>
            </a:endParaRPr>
          </a:p>
        </p:txBody>
      </p:sp>
      <p:sp>
        <p:nvSpPr>
          <p:cNvPr id="112" name="Google Shape;112;p21"/>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flower that grows without planting or care by people</a:t>
            </a:r>
            <a:endParaRPr sz="1800">
              <a:solidFill>
                <a:schemeClr val="dk1"/>
              </a:solidFill>
              <a:latin typeface="Century Gothic"/>
              <a:ea typeface="Century Gothic"/>
              <a:cs typeface="Century Gothic"/>
              <a:sym typeface="Century Gothic"/>
            </a:endParaRPr>
          </a:p>
        </p:txBody>
      </p:sp>
      <p:pic>
        <p:nvPicPr>
          <p:cNvPr id="113" name="Google Shape;113;p21"/>
          <p:cNvPicPr preferRelativeResize="0"/>
          <p:nvPr/>
        </p:nvPicPr>
        <p:blipFill>
          <a:blip r:embed="rId3">
            <a:alphaModFix/>
          </a:blip>
          <a:stretch>
            <a:fillRect/>
          </a:stretch>
        </p:blipFill>
        <p:spPr>
          <a:xfrm>
            <a:off x="4819325" y="937050"/>
            <a:ext cx="4125200" cy="2578250"/>
          </a:xfrm>
          <a:prstGeom prst="rect">
            <a:avLst/>
          </a:prstGeom>
          <a:noFill/>
          <a:ln>
            <a:noFill/>
          </a:ln>
        </p:spPr>
      </p:pic>
      <p:pic>
        <p:nvPicPr>
          <p:cNvPr id="114" name="Google Shape;114;p21"/>
          <p:cNvPicPr preferRelativeResize="0"/>
          <p:nvPr/>
        </p:nvPicPr>
        <p:blipFill>
          <a:blip r:embed="rId4">
            <a:alphaModFix/>
          </a:blip>
          <a:stretch>
            <a:fillRect/>
          </a:stretch>
        </p:blipFill>
        <p:spPr>
          <a:xfrm>
            <a:off x="8075343" y="3712093"/>
            <a:ext cx="869175" cy="1085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8" ma:contentTypeDescription="Create a new document." ma:contentTypeScope="" ma:versionID="5b4168e6780d29acb4fb375952ad5d8f">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e0a59fbd4270c0c6ec630c1f4ef5d4ae"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D5E646-7453-469D-9755-9129604B0A94}"/>
</file>

<file path=customXml/itemProps2.xml><?xml version="1.0" encoding="utf-8"?>
<ds:datastoreItem xmlns:ds="http://schemas.openxmlformats.org/officeDocument/2006/customXml" ds:itemID="{64D5765B-D368-4D4D-B867-6B1B96E80206}"/>
</file>

<file path=customXml/itemProps3.xml><?xml version="1.0" encoding="utf-8"?>
<ds:datastoreItem xmlns:ds="http://schemas.openxmlformats.org/officeDocument/2006/customXml" ds:itemID="{C022FCD7-323E-48A2-8675-BF79E0F3B0B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