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CenturyGothic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CenturyGothic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d8e9b77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d8e9b77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d8e9b775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d8e9b775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d8e9b775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d8e9b775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d8e9b775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d8e9b775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d8e9b775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d8e9b775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d8e9b775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d8e9b775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d8e9b775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d8e9b775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d8e9b775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d8e9b775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d8e9b775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d8e9b775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d8e9b775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d8e9b775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14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52600" y="1119300"/>
            <a:ext cx="7438800" cy="29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Legislation to Protect Pollinators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 slides that follow are of Boston legislation. If there is similar legislation in Maine, replace these slides. If not, these slides can still be used.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118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6, Day 5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200" y="152400"/>
            <a:ext cx="5831612" cy="4838699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263" y="1956038"/>
            <a:ext cx="3258361" cy="171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11008" l="7749" r="8743" t="16232"/>
          <a:stretch/>
        </p:blipFill>
        <p:spPr>
          <a:xfrm>
            <a:off x="1637700" y="1722650"/>
            <a:ext cx="2284725" cy="19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000" y="3713450"/>
            <a:ext cx="3905996" cy="12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9900" y="3973950"/>
            <a:ext cx="30289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9675" y="186825"/>
            <a:ext cx="2396475" cy="14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8">
            <a:alphaModFix/>
          </a:blip>
          <a:srcRect b="8739" l="4454" r="4998" t="9959"/>
          <a:stretch/>
        </p:blipFill>
        <p:spPr>
          <a:xfrm>
            <a:off x="220700" y="186825"/>
            <a:ext cx="4351300" cy="141785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81222" l="17369" r="15826" t="1929"/>
          <a:stretch/>
        </p:blipFill>
        <p:spPr>
          <a:xfrm>
            <a:off x="4576252" y="620075"/>
            <a:ext cx="3823275" cy="13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60667" l="0" r="0" t="0"/>
          <a:stretch/>
        </p:blipFill>
        <p:spPr>
          <a:xfrm>
            <a:off x="4098800" y="3044975"/>
            <a:ext cx="4778201" cy="15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b="91727" l="0" r="0" t="0"/>
          <a:stretch/>
        </p:blipFill>
        <p:spPr>
          <a:xfrm>
            <a:off x="4025100" y="1913650"/>
            <a:ext cx="4925575" cy="4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625" y="1116850"/>
            <a:ext cx="3882600" cy="24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0" y="4851000"/>
            <a:ext cx="398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https://commons.wikimedia.org/wiki/File:Boston_-Massachusetts_State_House_(48718911666).jpg</a:t>
            </a:r>
            <a:endParaRPr sz="7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50" y="152400"/>
            <a:ext cx="3743725" cy="4838699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5950" y="1218400"/>
            <a:ext cx="2800925" cy="3620124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9675" y="701886"/>
            <a:ext cx="3335450" cy="4289215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006" l="0" r="0" t="0"/>
          <a:stretch/>
        </p:blipFill>
        <p:spPr>
          <a:xfrm>
            <a:off x="959300" y="359925"/>
            <a:ext cx="3754876" cy="4423649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76724" l="0" r="0" t="0"/>
          <a:stretch/>
        </p:blipFill>
        <p:spPr>
          <a:xfrm>
            <a:off x="4648200" y="2096850"/>
            <a:ext cx="3874450" cy="1165574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81222" l="17369" r="15826" t="1929"/>
          <a:stretch/>
        </p:blipFill>
        <p:spPr>
          <a:xfrm>
            <a:off x="2660364" y="189050"/>
            <a:ext cx="3823275" cy="1319775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64174" l="0" r="0" t="0"/>
          <a:stretch/>
        </p:blipFill>
        <p:spPr>
          <a:xfrm>
            <a:off x="897601" y="1585025"/>
            <a:ext cx="7348800" cy="304145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81222" l="17369" r="15826" t="1929"/>
          <a:stretch/>
        </p:blipFill>
        <p:spPr>
          <a:xfrm>
            <a:off x="117950" y="118350"/>
            <a:ext cx="3311175" cy="11430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34708" l="0" r="0" t="35337"/>
          <a:stretch/>
        </p:blipFill>
        <p:spPr>
          <a:xfrm>
            <a:off x="930250" y="1591300"/>
            <a:ext cx="7491651" cy="259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81222" l="17369" r="15826" t="1929"/>
          <a:stretch/>
        </p:blipFill>
        <p:spPr>
          <a:xfrm>
            <a:off x="117950" y="118350"/>
            <a:ext cx="3311175" cy="11430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 b="0" l="0" r="0" t="64318"/>
          <a:stretch/>
        </p:blipFill>
        <p:spPr>
          <a:xfrm>
            <a:off x="998725" y="1409075"/>
            <a:ext cx="7146550" cy="29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63" y="152400"/>
            <a:ext cx="3743722" cy="4838699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100" y="348125"/>
            <a:ext cx="2927300" cy="3783476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21"/>
          <p:cNvPicPr preferRelativeResize="0"/>
          <p:nvPr/>
        </p:nvPicPr>
        <p:blipFill rotWithShape="1">
          <a:blip r:embed="rId5">
            <a:alphaModFix/>
          </a:blip>
          <a:srcRect b="67505" l="0" r="0" t="0"/>
          <a:stretch/>
        </p:blipFill>
        <p:spPr>
          <a:xfrm>
            <a:off x="5794450" y="3794700"/>
            <a:ext cx="2848624" cy="1196399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7F97BF-F2DB-4FC9-8C1E-5CB71A0E0897}"/>
</file>

<file path=customXml/itemProps2.xml><?xml version="1.0" encoding="utf-8"?>
<ds:datastoreItem xmlns:ds="http://schemas.openxmlformats.org/officeDocument/2006/customXml" ds:itemID="{E71001C8-C9B8-458E-AF0C-CE283F7DFFF3}"/>
</file>

<file path=customXml/itemProps3.xml><?xml version="1.0" encoding="utf-8"?>
<ds:datastoreItem xmlns:ds="http://schemas.openxmlformats.org/officeDocument/2006/customXml" ds:itemID="{F9802A35-B298-4D91-B128-6D69D902292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