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odttf" ContentType="application/vnd.openxmlformats-officedocument.obfuscatedFont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</p:sldIdLst>
  <p:sldSz cy="5143500" cx="9144000"/>
  <p:notesSz cx="6858000" cy="9144000"/>
  <p:embeddedFontLst>
    <p:embeddedFont>
      <p:font typeface="Century Gothic"/>
      <p:regular r:id="rId7"/>
      <p:bold r:id="rId8"/>
      <p:italic r:id="rId9"/>
      <p:boldItalic r:id="rId1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CenturyGothic-bold.fntdata"/><Relationship Id="rId13" Type="http://schemas.openxmlformats.org/officeDocument/2006/relationships/customXml" Target="../customXml/item3.xml"/><Relationship Id="rId3" Type="http://schemas.openxmlformats.org/officeDocument/2006/relationships/slideMaster" Target="slideMasters/slideMaster1.xml"/><Relationship Id="rId7" Type="http://schemas.openxmlformats.org/officeDocument/2006/relationships/font" Target="fonts/CenturyGothic-regular.fntdata"/><Relationship Id="rId12" Type="http://schemas.openxmlformats.org/officeDocument/2006/relationships/customXml" Target="../customXml/item2.xml"/><Relationship Id="rId2" Type="http://schemas.openxmlformats.org/officeDocument/2006/relationships/presProps" Target="presProps.xml"/><Relationship Id="rId1" Type="http://schemas.openxmlformats.org/officeDocument/2006/relationships/theme" Target="theme/theme1.xml"/><Relationship Id="rId6" Type="http://schemas.openxmlformats.org/officeDocument/2006/relationships/slide" Target="slides/slide2.xml"/><Relationship Id="rId11" Type="http://schemas.openxmlformats.org/officeDocument/2006/relationships/customXml" Target="../customXml/item1.xml"/><Relationship Id="rId5" Type="http://schemas.openxmlformats.org/officeDocument/2006/relationships/slide" Target="slides/slide1.xml"/><Relationship Id="rId10" Type="http://schemas.openxmlformats.org/officeDocument/2006/relationships/font" Target="fonts/CenturyGothic-boldItalic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CenturyGothic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906e08e66_1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906e08e66_1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2391500" y="744575"/>
            <a:ext cx="6441000" cy="290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What If There Were          No Bees?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r>
              <a:rPr lang="en" sz="3000">
                <a:latin typeface="Century Gothic"/>
                <a:ea typeface="Century Gothic"/>
                <a:cs typeface="Century Gothic"/>
                <a:sym typeface="Century Gothic"/>
              </a:rPr>
              <a:t>xcerpt (pages 4-5) </a:t>
            </a:r>
            <a:endParaRPr sz="3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411810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Text Talk Week 6, Day 3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0075" y="1228650"/>
            <a:ext cx="1798600" cy="178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/>
        </p:nvSpPr>
        <p:spPr>
          <a:xfrm>
            <a:off x="107275" y="112425"/>
            <a:ext cx="6398700" cy="7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36963"/>
            <a:ext cx="4372992" cy="446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25399" y="336975"/>
            <a:ext cx="4418952" cy="4469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99A4039A44494392F3C6644174EFD4" ma:contentTypeVersion="18" ma:contentTypeDescription="Create a new document." ma:contentTypeScope="" ma:versionID="5b4168e6780d29acb4fb375952ad5d8f">
  <xsd:schema xmlns:xsd="http://www.w3.org/2001/XMLSchema" xmlns:xs="http://www.w3.org/2001/XMLSchema" xmlns:p="http://schemas.microsoft.com/office/2006/metadata/properties" xmlns:ns2="d88a5585-8329-475e-b2d5-3ecaed923975" xmlns:ns3="8e4d829d-fbfb-4b2f-b3ff-512c8664d3e8" targetNamespace="http://schemas.microsoft.com/office/2006/metadata/properties" ma:root="true" ma:fieldsID="e0a59fbd4270c0c6ec630c1f4ef5d4ae" ns2:_="" ns3:_="">
    <xsd:import namespace="d88a5585-8329-475e-b2d5-3ecaed923975"/>
    <xsd:import namespace="8e4d829d-fbfb-4b2f-b3ff-512c8664d3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Not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ie8f5300a76e4615ac8677561665fe8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8a5585-8329-475e-b2d5-3ecaed9239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otes" ma:index="14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8e407dca-7e10-41d8-9780-494ed3966f6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ie8f5300a76e4615ac8677561665fe8e" ma:index="24" nillable="true" ma:taxonomy="true" ma:internalName="ie8f5300a76e4615ac8677561665fe8e" ma:taxonomyFieldName="Metadata" ma:displayName="Metadata" ma:default="" ma:fieldId="{2e8f5300-a76e-4615-ac86-77561665fe8e}" ma:sspId="8e407dca-7e10-41d8-9780-494ed3966f68" ma:termSetId="548a93fa-6488-4950-9383-a5b0d998091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4d829d-fbfb-4b2f-b3ff-512c8664d3e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101382a6-fd2a-4255-8c6f-25838e23e578}" ma:internalName="TaxCatchAll" ma:showField="CatchAllData" ma:web="8e4d829d-fbfb-4b2f-b3ff-512c8664d3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e4d829d-fbfb-4b2f-b3ff-512c8664d3e8" xsi:nil="true"/>
    <Notes xmlns="d88a5585-8329-475e-b2d5-3ecaed923975" xsi:nil="true"/>
    <ie8f5300a76e4615ac8677561665fe8e xmlns="d88a5585-8329-475e-b2d5-3ecaed923975">
      <Terms xmlns="http://schemas.microsoft.com/office/infopath/2007/PartnerControls"/>
    </ie8f5300a76e4615ac8677561665fe8e>
    <lcf76f155ced4ddcb4097134ff3c332f xmlns="d88a5585-8329-475e-b2d5-3ecaed92397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6792BF6-B3DC-430F-B3DA-074177E771A5}"/>
</file>

<file path=customXml/itemProps2.xml><?xml version="1.0" encoding="utf-8"?>
<ds:datastoreItem xmlns:ds="http://schemas.openxmlformats.org/officeDocument/2006/customXml" ds:itemID="{D75F8007-E34F-4118-9756-0907935F9B39}"/>
</file>

<file path=customXml/itemProps3.xml><?xml version="1.0" encoding="utf-8"?>
<ds:datastoreItem xmlns:ds="http://schemas.openxmlformats.org/officeDocument/2006/customXml" ds:itemID="{78A5A8A9-E78D-4B85-A6CE-D0C45B735A0C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0x010100E199A4039A44494392F3C6644174EFD4</vt:lpwstr>
  </property>
</Properties>
</file>