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odttf" ContentType="application/vnd.openxmlformats-officedocument.obfuscatedFont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5143500" cx="9144000"/>
  <p:notesSz cx="6858000" cy="9144000"/>
  <p:embeddedFontLst>
    <p:embeddedFont>
      <p:font typeface="Century Gothic"/>
      <p:regular r:id="rId12"/>
      <p:bold r:id="rId13"/>
      <p:italic r:id="rId14"/>
      <p:boldItalic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font" Target="fonts/CenturyGothic-bold.fntdata"/><Relationship Id="rId8" Type="http://schemas.openxmlformats.org/officeDocument/2006/relationships/slide" Target="slides/slide4.xml"/><Relationship Id="rId18" Type="http://schemas.openxmlformats.org/officeDocument/2006/relationships/customXml" Target="../customXml/item3.xml"/><Relationship Id="rId3" Type="http://schemas.openxmlformats.org/officeDocument/2006/relationships/slideMaster" Target="slideMasters/slideMaster1.xml"/><Relationship Id="rId12" Type="http://schemas.openxmlformats.org/officeDocument/2006/relationships/font" Target="fonts/CenturyGothic-regular.fntdata"/><Relationship Id="rId7" Type="http://schemas.openxmlformats.org/officeDocument/2006/relationships/slide" Target="slides/slide3.xml"/><Relationship Id="rId17" Type="http://schemas.openxmlformats.org/officeDocument/2006/relationships/customXml" Target="../customXml/item2.xml"/><Relationship Id="rId2" Type="http://schemas.openxmlformats.org/officeDocument/2006/relationships/presProps" Target="presProps.xml"/><Relationship Id="rId16" Type="http://schemas.openxmlformats.org/officeDocument/2006/relationships/customXml" Target="../customXml/item1.xml"/><Relationship Id="rId11" Type="http://schemas.openxmlformats.org/officeDocument/2006/relationships/slide" Target="slides/slide7.xml"/><Relationship Id="rId1" Type="http://schemas.openxmlformats.org/officeDocument/2006/relationships/theme" Target="theme/theme2.xml"/><Relationship Id="rId6" Type="http://schemas.openxmlformats.org/officeDocument/2006/relationships/slide" Target="slides/slide2.xml"/><Relationship Id="rId15" Type="http://schemas.openxmlformats.org/officeDocument/2006/relationships/font" Target="fonts/CenturyGothic-boldItalic.fntdata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4" Type="http://schemas.openxmlformats.org/officeDocument/2006/relationships/font" Target="fonts/CenturyGothic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1c51e89257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1c51e8925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906e08e66_1_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906e08e66_1_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b1814800d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b1814800d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b1814800d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b1814800d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b1814800d_0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b1814800d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b1814800d_0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b1814800d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b1814800d_0_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b1814800d_0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www.behance.net/gallery/23111431/Streamliner-Yogurt-Ad" TargetMode="External"/><Relationship Id="rId4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www.walmart.com/ip/Yoplait-Kids-Yogurt-Variety-Pack-Cotton-Candy-Strawberry-8-Count/37402788" TargetMode="External"/><Relationship Id="rId4" Type="http://schemas.openxmlformats.org/officeDocument/2006/relationships/image" Target="../media/image6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oaaa.org/AboutOOH/PublicService/EnvironmentalResponsibility.aspx" TargetMode="External"/><Relationship Id="rId4" Type="http://schemas.openxmlformats.org/officeDocument/2006/relationships/image" Target="../media/image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www.flickr.com/photos/50192211@N07/4663202641" TargetMode="External"/><Relationship Id="rId4" Type="http://schemas.openxmlformats.org/officeDocument/2006/relationships/image" Target="../media/image5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www.youtube.com/watch?v=ZI_bdE_ZAwM&amp;feature=share" TargetMode="External"/><Relationship Id="rId4" Type="http://schemas.openxmlformats.org/officeDocument/2006/relationships/image" Target="../media/image4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www.nerdwallet.com/blog/shopping/black-friday/ikea-ad/" TargetMode="Externa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Advertisements</a:t>
            </a:r>
            <a:endParaRPr sz="36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380527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Writing Unit 4, Week 5, Day 2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/>
        </p:nvSpPr>
        <p:spPr>
          <a:xfrm rot="-5400000">
            <a:off x="6452050" y="2352450"/>
            <a:ext cx="5143500" cy="4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666666"/>
                </a:solidFill>
                <a:uFill>
                  <a:noFill/>
                </a:u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https://www.behance.net/gallery/23111431/Streamliner-Yogurt-Ad</a:t>
            </a:r>
            <a:r>
              <a:rPr lang="en" sz="1000">
                <a:solidFill>
                  <a:srgbClr val="666666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000">
              <a:solidFill>
                <a:srgbClr val="66666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1" name="Google Shape;61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754275" y="220825"/>
            <a:ext cx="3635450" cy="4701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/>
        </p:nvSpPr>
        <p:spPr>
          <a:xfrm rot="-5400000">
            <a:off x="6352950" y="2352450"/>
            <a:ext cx="5143500" cy="4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666666"/>
                </a:solidFill>
                <a:uFill>
                  <a:noFill/>
                </a:u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https://www.walmart.com/ip/Yoplait-Kids-Yogurt-Variety-Pack-Cotton-Candy-Strawberry-8-Count/37402788</a:t>
            </a:r>
            <a:r>
              <a:rPr lang="en" sz="1000">
                <a:solidFill>
                  <a:srgbClr val="666666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000">
              <a:solidFill>
                <a:srgbClr val="66666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7" name="Google Shape;67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159738" y="159487"/>
            <a:ext cx="4824525" cy="4824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/>
        </p:nvSpPr>
        <p:spPr>
          <a:xfrm rot="-5400000">
            <a:off x="6491225" y="2402025"/>
            <a:ext cx="5143500" cy="4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666666"/>
                </a:solidFill>
                <a:uFill>
                  <a:noFill/>
                </a:u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https://oaaa.org/AboutOOH/PublicService/EnvironmentalResponsibility.aspx</a:t>
            </a:r>
            <a:r>
              <a:rPr lang="en" sz="1000">
                <a:solidFill>
                  <a:srgbClr val="666666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000">
              <a:solidFill>
                <a:srgbClr val="66666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3" name="Google Shape;73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25838" y="142600"/>
            <a:ext cx="7292326" cy="4858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/>
        </p:nvSpPr>
        <p:spPr>
          <a:xfrm rot="-5400000">
            <a:off x="6411950" y="2392100"/>
            <a:ext cx="5143500" cy="4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666666"/>
                </a:solidFill>
                <a:uFill>
                  <a:noFill/>
                </a:u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https://www.flickr.com/photos/50192211@N07/4663202641</a:t>
            </a:r>
            <a:r>
              <a:rPr lang="en" sz="1000">
                <a:solidFill>
                  <a:srgbClr val="666666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000">
              <a:solidFill>
                <a:srgbClr val="66666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9" name="Google Shape;7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942637" y="225350"/>
            <a:ext cx="5258724" cy="46927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/>
        </p:nvSpPr>
        <p:spPr>
          <a:xfrm rot="-5400000">
            <a:off x="6431750" y="2411900"/>
            <a:ext cx="5143500" cy="4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666666"/>
                </a:solidFill>
                <a:uFill>
                  <a:noFill/>
                </a:u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https://www.youtube.com/watch?v=ZI_bdE_ZAwM&amp;feature=share</a:t>
            </a:r>
            <a:r>
              <a:rPr lang="en" sz="1000">
                <a:solidFill>
                  <a:srgbClr val="666666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000">
              <a:solidFill>
                <a:srgbClr val="66666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5" name="Google Shape;85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19250" y="404575"/>
            <a:ext cx="7705501" cy="4334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/>
        </p:nvSpPr>
        <p:spPr>
          <a:xfrm rot="-5400000">
            <a:off x="6481800" y="2352450"/>
            <a:ext cx="5143500" cy="4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666666"/>
                </a:solidFill>
                <a:uFill>
                  <a:noFill/>
                </a:u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https://www.nerdwallet.com/blog/shopping/black-friday/ikea-ad/</a:t>
            </a:r>
            <a:r>
              <a:rPr lang="en" sz="1000">
                <a:solidFill>
                  <a:srgbClr val="666666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000">
              <a:solidFill>
                <a:srgbClr val="66666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1" name="Google Shape;91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86525" y="519475"/>
            <a:ext cx="7170945" cy="39798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99A4039A44494392F3C6644174EFD4" ma:contentTypeVersion="18" ma:contentTypeDescription="Create a new document." ma:contentTypeScope="" ma:versionID="5b4168e6780d29acb4fb375952ad5d8f">
  <xsd:schema xmlns:xsd="http://www.w3.org/2001/XMLSchema" xmlns:xs="http://www.w3.org/2001/XMLSchema" xmlns:p="http://schemas.microsoft.com/office/2006/metadata/properties" xmlns:ns2="d88a5585-8329-475e-b2d5-3ecaed923975" xmlns:ns3="8e4d829d-fbfb-4b2f-b3ff-512c8664d3e8" targetNamespace="http://schemas.microsoft.com/office/2006/metadata/properties" ma:root="true" ma:fieldsID="e0a59fbd4270c0c6ec630c1f4ef5d4ae" ns2:_="" ns3:_="">
    <xsd:import namespace="d88a5585-8329-475e-b2d5-3ecaed923975"/>
    <xsd:import namespace="8e4d829d-fbfb-4b2f-b3ff-512c8664d3e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Not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ie8f5300a76e4615ac8677561665fe8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8a5585-8329-475e-b2d5-3ecaed9239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Notes" ma:index="14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8e407dca-7e10-41d8-9780-494ed3966f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ie8f5300a76e4615ac8677561665fe8e" ma:index="24" nillable="true" ma:taxonomy="true" ma:internalName="ie8f5300a76e4615ac8677561665fe8e" ma:taxonomyFieldName="Metadata" ma:displayName="Metadata" ma:default="" ma:fieldId="{2e8f5300-a76e-4615-ac86-77561665fe8e}" ma:sspId="8e407dca-7e10-41d8-9780-494ed3966f68" ma:termSetId="548a93fa-6488-4950-9383-a5b0d998091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4d829d-fbfb-4b2f-b3ff-512c8664d3e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101382a6-fd2a-4255-8c6f-25838e23e578}" ma:internalName="TaxCatchAll" ma:showField="CatchAllData" ma:web="8e4d829d-fbfb-4b2f-b3ff-512c8664d3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e4d829d-fbfb-4b2f-b3ff-512c8664d3e8" xsi:nil="true"/>
    <Notes xmlns="d88a5585-8329-475e-b2d5-3ecaed923975" xsi:nil="true"/>
    <ie8f5300a76e4615ac8677561665fe8e xmlns="d88a5585-8329-475e-b2d5-3ecaed923975">
      <Terms xmlns="http://schemas.microsoft.com/office/infopath/2007/PartnerControls"/>
    </ie8f5300a76e4615ac8677561665fe8e>
    <lcf76f155ced4ddcb4097134ff3c332f xmlns="d88a5585-8329-475e-b2d5-3ecaed9239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611DC16-E39D-4B1B-ABD1-5DF24CB4E96C}"/>
</file>

<file path=customXml/itemProps2.xml><?xml version="1.0" encoding="utf-8"?>
<ds:datastoreItem xmlns:ds="http://schemas.openxmlformats.org/officeDocument/2006/customXml" ds:itemID="{E69892F3-EED8-4240-AFB7-C3D7BB01A512}"/>
</file>

<file path=customXml/itemProps3.xml><?xml version="1.0" encoding="utf-8"?>
<ds:datastoreItem xmlns:ds="http://schemas.openxmlformats.org/officeDocument/2006/customXml" ds:itemID="{9F4AE9B7-31C6-4AFA-843C-42C0636BF17F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0x010100E199A4039A44494392F3C6644174EFD4</vt:lpwstr>
  </property>
</Properties>
</file>