
<file path=[Content_Types].xml><?xml version="1.0" encoding="utf-8"?>
<Types xmlns="http://schemas.openxmlformats.org/package/2006/content-types">
  <Default Extension="fntdata" ContentType="application/x-fontdata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CenturyGothic-bold.fntdata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font" Target="fonts/CenturyGothic-regular.fntdata"/><Relationship Id="rId12" Type="http://schemas.openxmlformats.org/officeDocument/2006/relationships/customXml" Target="../customXml/item2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1" Type="http://schemas.openxmlformats.org/officeDocument/2006/relationships/customXml" Target="../customXml/item1.xml"/><Relationship Id="rId5" Type="http://schemas.openxmlformats.org/officeDocument/2006/relationships/slide" Target="slides/slide1.xml"/><Relationship Id="rId10" Type="http://schemas.openxmlformats.org/officeDocument/2006/relationships/font" Target="fonts/CenturyGothic-boldItalic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5c52c540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5c52c540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9e9cbc29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9e9cbc29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0916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“Bats are Pollinators”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Century Gothic"/>
                <a:ea typeface="Century Gothic"/>
                <a:cs typeface="Century Gothic"/>
                <a:sym typeface="Century Gothic"/>
              </a:rPr>
              <a:t>excerpt (page 1)</a:t>
            </a:r>
            <a:endParaRPr sz="3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217525"/>
            <a:ext cx="8520600" cy="69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Text Talk Week 5, Day 3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63" y="125375"/>
            <a:ext cx="4019625" cy="501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36434" l="2996" r="36338" t="39269"/>
          <a:stretch/>
        </p:blipFill>
        <p:spPr>
          <a:xfrm>
            <a:off x="4400600" y="1352962"/>
            <a:ext cx="4495825" cy="2247912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/>
          <p:nvPr/>
        </p:nvSpPr>
        <p:spPr>
          <a:xfrm>
            <a:off x="47700" y="1886375"/>
            <a:ext cx="2762400" cy="1714500"/>
          </a:xfrm>
          <a:prstGeom prst="ellipse">
            <a:avLst/>
          </a:prstGeom>
          <a:noFill/>
          <a:ln cap="flat" cmpd="sng" w="19050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3" name="Google Shape;63;p14"/>
          <p:cNvCxnSpPr>
            <a:stCxn id="62" idx="7"/>
            <a:endCxn id="61" idx="0"/>
          </p:cNvCxnSpPr>
          <p:nvPr/>
        </p:nvCxnSpPr>
        <p:spPr>
          <a:xfrm rot="-5400000">
            <a:off x="4134756" y="-376242"/>
            <a:ext cx="784500" cy="4242900"/>
          </a:xfrm>
          <a:prstGeom prst="curvedConnector3">
            <a:avLst>
              <a:gd fmla="val 130353" name="adj1"/>
            </a:avLst>
          </a:prstGeom>
          <a:noFill/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64" name="Google Shape;64;p14"/>
          <p:cNvCxnSpPr/>
          <p:nvPr/>
        </p:nvCxnSpPr>
        <p:spPr>
          <a:xfrm flipH="1" rot="10800000">
            <a:off x="238200" y="1190975"/>
            <a:ext cx="2038500" cy="9600"/>
          </a:xfrm>
          <a:prstGeom prst="straightConnector1">
            <a:avLst/>
          </a:prstGeom>
          <a:noFill/>
          <a:ln cap="flat" cmpd="sng" w="28575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5B5283-5B7F-4CFB-B627-2E50B3724076}"/>
</file>

<file path=customXml/itemProps2.xml><?xml version="1.0" encoding="utf-8"?>
<ds:datastoreItem xmlns:ds="http://schemas.openxmlformats.org/officeDocument/2006/customXml" ds:itemID="{5D6C6F72-36AC-4133-836F-A71E7758E6EA}"/>
</file>

<file path=customXml/itemProps3.xml><?xml version="1.0" encoding="utf-8"?>
<ds:datastoreItem xmlns:ds="http://schemas.openxmlformats.org/officeDocument/2006/customXml" ds:itemID="{9FBE0AB7-ACB1-4E5D-A62F-CCC8065B28E1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