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Century Gothic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CenturyGothic-regular.fntdata"/><Relationship Id="rId13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3.xml"/><Relationship Id="rId12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11" Type="http://schemas.openxmlformats.org/officeDocument/2006/relationships/font" Target="fonts/CenturyGothic-boldItalic.fntdata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font" Target="fonts/CenturyGothic-italic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CenturyGothic-bold.fntdata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de52d5b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de52d5b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6242a6207215b9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6242a6207215b9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IGMW6YWjMx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I Will Be a Hummingbird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0799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Text Talk Week 5, Day 1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8950" y="152400"/>
            <a:ext cx="4801537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 rot="-5400000">
            <a:off x="6060675" y="717450"/>
            <a:ext cx="56151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http://www.greenbeltmovement.org/node/714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n this beautifully animated clip from Dirt! The Movie, Wangari Maathai tells an inspiring tale of doing the best you can under seemingly interminable odds. Join us at www.DirtTheMovie.org" id="66" name="Google Shape;66;p15" title="I will be a hummingbird - Wangari Maathai (English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7900" y="288675"/>
            <a:ext cx="6088200" cy="4566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1DC9577-A7AC-4D6C-84D5-A7B751CF9400}"/>
</file>

<file path=customXml/itemProps2.xml><?xml version="1.0" encoding="utf-8"?>
<ds:datastoreItem xmlns:ds="http://schemas.openxmlformats.org/officeDocument/2006/customXml" ds:itemID="{24F252E8-1F4B-4CF2-9744-F25D138ECCA4}"/>
</file>

<file path=customXml/itemProps3.xml><?xml version="1.0" encoding="utf-8"?>
<ds:datastoreItem xmlns:ds="http://schemas.openxmlformats.org/officeDocument/2006/customXml" ds:itemID="{01A2B917-4A37-4DC0-865F-C17B5BC0B1DB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