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CenturyGothic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CenturyGothic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941527d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941527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64f3c6e1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64f3c6e1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aa9063a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aa9063a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c64f3c6e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c64f3c6e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cf6cc94b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cf6cc94b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c64f3c6e1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c64f3c6e1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c64f3c6e1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c64f3c6e1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c64f3c6e1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c64f3c6e1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c64f3c6e1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c64f3c6e1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c64f3c6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c64f3c6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From “Bees are Not the Only Pollinators that Buzz”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Adjectives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Week 5,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0" r="0" t="22762"/>
          <a:stretch/>
        </p:blipFill>
        <p:spPr>
          <a:xfrm>
            <a:off x="2398188" y="241550"/>
            <a:ext cx="4347624" cy="474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43725" y="1206850"/>
            <a:ext cx="440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nouns.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answer these questions: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many/much?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ones? Whose?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4612" l="0" r="49525" t="4412"/>
          <a:stretch/>
        </p:blipFill>
        <p:spPr>
          <a:xfrm>
            <a:off x="6098102" y="1129762"/>
            <a:ext cx="2734199" cy="380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52400"/>
            <a:ext cx="320460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650" y="152400"/>
            <a:ext cx="3123349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body, face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hairy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41930" l="0" r="0" t="23190"/>
          <a:stretch/>
        </p:blipFill>
        <p:spPr>
          <a:xfrm>
            <a:off x="3010500" y="1274375"/>
            <a:ext cx="5821800" cy="31458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eyes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1684" l="0" r="0" t="57719"/>
          <a:stretch/>
        </p:blipFill>
        <p:spPr>
          <a:xfrm>
            <a:off x="3010500" y="1408100"/>
            <a:ext cx="5821800" cy="275952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tongue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62812" l="8517" r="0" t="0"/>
          <a:stretch/>
        </p:blipFill>
        <p:spPr>
          <a:xfrm>
            <a:off x="3524675" y="1404975"/>
            <a:ext cx="5307629" cy="325775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343725" y="1206850"/>
            <a:ext cx="28251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baskets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collect pollen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27459" l="0" r="0" t="37185"/>
          <a:stretch/>
        </p:blipFill>
        <p:spPr>
          <a:xfrm>
            <a:off x="3455477" y="1331800"/>
            <a:ext cx="5376822" cy="287025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 pollinator and plant pair.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what makes them a good match.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one sentence about the pollinator that includes an adjective to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one of its features.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one sentence about the plant that includes an adjective to describe one of its features.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each sentence, underline the noun and circle the adjective.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3779075" y="1113475"/>
            <a:ext cx="6478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176" y="403075"/>
            <a:ext cx="2277459" cy="18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336225" y="2346300"/>
            <a:ext cx="4445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Sword Hummingbird and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Trumpet Datura</a:t>
            </a:r>
            <a:endParaRPr sz="1600"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4">
            <a:alphaModFix/>
          </a:blip>
          <a:srcRect b="0" l="0" r="24098" t="0"/>
          <a:stretch/>
        </p:blipFill>
        <p:spPr>
          <a:xfrm>
            <a:off x="336214" y="403075"/>
            <a:ext cx="2085661" cy="18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9437" y="1012675"/>
            <a:ext cx="3637775" cy="259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5199425" y="3676200"/>
            <a:ext cx="3637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bat and Saguaro cactus</a:t>
            </a:r>
            <a:endParaRPr sz="16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8725" y="3224125"/>
            <a:ext cx="2380400" cy="1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3779075" y="4448900"/>
            <a:ext cx="337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A0A0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honey bee and apple flower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D52BD9-A1DB-4D2E-8FB3-3E616E1D3598}"/>
</file>

<file path=customXml/itemProps2.xml><?xml version="1.0" encoding="utf-8"?>
<ds:datastoreItem xmlns:ds="http://schemas.openxmlformats.org/officeDocument/2006/customXml" ds:itemID="{5D32467C-5FF1-4179-A510-93D3E5A16E9A}"/>
</file>

<file path=customXml/itemProps3.xml><?xml version="1.0" encoding="utf-8"?>
<ds:datastoreItem xmlns:ds="http://schemas.openxmlformats.org/officeDocument/2006/customXml" ds:itemID="{10A4CC96-5B61-436D-86BF-5FB0004881E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