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209fbb9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9209fbb9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209fbb9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209fbb9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de52d5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de52d5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209fbb9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209fbb9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209fbb9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9209fbb9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209fbb9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9209fbb9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209fbb9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9209fbb9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209fbb9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209fbb9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209fbb9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9209fbb9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1.jp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72326" y="744575"/>
            <a:ext cx="726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Insect Pollinators Photographs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71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4,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25" y="1075288"/>
            <a:ext cx="1391175" cy="13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1319975" y="3452225"/>
            <a:ext cx="1956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mosquito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975" y="1053187"/>
            <a:ext cx="2668525" cy="233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550" y="591800"/>
            <a:ext cx="2668525" cy="38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547650" y="3603725"/>
            <a:ext cx="8265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wasp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650" y="1204125"/>
            <a:ext cx="2399600" cy="23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325" y="548850"/>
            <a:ext cx="3029300" cy="38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894325" y="4354425"/>
            <a:ext cx="8265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orchid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44600" y="100500"/>
            <a:ext cx="6398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7313"/>
          <a:stretch/>
        </p:blipFill>
        <p:spPr>
          <a:xfrm>
            <a:off x="346175" y="910013"/>
            <a:ext cx="4788250" cy="301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46150" y="4016000"/>
            <a:ext cx="45372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 wasps heading inside the bottom of the fig to get to the flower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252" y="910012"/>
            <a:ext cx="3486348" cy="301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292250" y="4016000"/>
            <a:ext cx="3486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inside of a fig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130938" y="4471225"/>
            <a:ext cx="3070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172975" y="4507525"/>
            <a:ext cx="27936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Nailwort plant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001" y="468300"/>
            <a:ext cx="3272020" cy="40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2975" y="468300"/>
            <a:ext cx="2793569" cy="40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564950" y="3689125"/>
            <a:ext cx="3823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100" y="1149425"/>
            <a:ext cx="3823350" cy="25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071938" y="4385775"/>
            <a:ext cx="2802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ucca plant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963" y="511688"/>
            <a:ext cx="2802875" cy="38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950" y="1168000"/>
            <a:ext cx="3540450" cy="25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4437950" y="3771525"/>
            <a:ext cx="3540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yucca moth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1317625" y="2180750"/>
            <a:ext cx="1476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lister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988925" y="2171250"/>
            <a:ext cx="1956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ong-horned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825" y="425700"/>
            <a:ext cx="2603874" cy="17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425" y="425698"/>
            <a:ext cx="2477825" cy="173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5">
            <a:alphaModFix/>
          </a:blip>
          <a:srcRect b="0" l="0" r="0" t="15023"/>
          <a:stretch/>
        </p:blipFill>
        <p:spPr>
          <a:xfrm>
            <a:off x="1393825" y="2821850"/>
            <a:ext cx="1850900" cy="16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317625" y="4419350"/>
            <a:ext cx="1476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soldier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6">
            <a:alphaModFix/>
          </a:blip>
          <a:srcRect b="0" l="10337" r="9713" t="13066"/>
          <a:stretch/>
        </p:blipFill>
        <p:spPr>
          <a:xfrm>
            <a:off x="5052300" y="2853650"/>
            <a:ext cx="2140346" cy="16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988925" y="4457250"/>
            <a:ext cx="1956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jewel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1317625" y="2180750"/>
            <a:ext cx="1956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checkered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988925" y="2171250"/>
            <a:ext cx="2477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umbling flower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1317625" y="4419350"/>
            <a:ext cx="2669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oft-winged flower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4988925" y="4457250"/>
            <a:ext cx="2669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flower scarab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beetle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825" y="446275"/>
            <a:ext cx="2549678" cy="173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297" y="488811"/>
            <a:ext cx="2549675" cy="168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0" l="0" r="5988" t="0"/>
          <a:stretch/>
        </p:blipFill>
        <p:spPr>
          <a:xfrm>
            <a:off x="1393825" y="2867229"/>
            <a:ext cx="2477100" cy="159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6">
            <a:alphaModFix/>
          </a:blip>
          <a:srcRect b="8505" l="14346" r="0" t="18607"/>
          <a:stretch/>
        </p:blipFill>
        <p:spPr>
          <a:xfrm>
            <a:off x="5052300" y="2867225"/>
            <a:ext cx="2376841" cy="15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1288650" y="3452225"/>
            <a:ext cx="2669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fly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903775" y="3452225"/>
            <a:ext cx="2578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hoverfly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650" y="1079227"/>
            <a:ext cx="3115275" cy="23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775" y="1079225"/>
            <a:ext cx="3075809" cy="23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65251A-3E44-4392-B8AD-487E37E20790}"/>
</file>

<file path=customXml/itemProps2.xml><?xml version="1.0" encoding="utf-8"?>
<ds:datastoreItem xmlns:ds="http://schemas.openxmlformats.org/officeDocument/2006/customXml" ds:itemID="{19B47FA3-D559-4A63-9718-B5CC69C614A7}"/>
</file>

<file path=customXml/itemProps3.xml><?xml version="1.0" encoding="utf-8"?>
<ds:datastoreItem xmlns:ds="http://schemas.openxmlformats.org/officeDocument/2006/customXml" ds:itemID="{21925CD0-BD40-4333-A2EF-0CC0D74A4E8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