
<file path=[Content_Types].xml><?xml version="1.0" encoding="utf-8"?>
<Types xmlns="http://schemas.openxmlformats.org/package/2006/content-types">
  <Default Extension="jpg" ContentType="image/jpeg"/>
  <Default Extension="odttf" ContentType="application/vnd.openxmlformats-officedocument.obfuscatedFont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8" Type="http://schemas.openxmlformats.org/officeDocument/2006/relationships/slide" Target="slides/slide4.xml"/><Relationship Id="rId18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7" Type="http://schemas.openxmlformats.org/officeDocument/2006/relationships/slide" Target="slides/slide3.xml"/><Relationship Id="rId17" Type="http://schemas.openxmlformats.org/officeDocument/2006/relationships/customXml" Target="../customXml/item1.xml"/><Relationship Id="rId2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customXml" Target="../customXml/item3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aea403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aea403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7aea4034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7aea4034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7aea4034d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7aea4034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aea4034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7aea4034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7aea4034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7aea4034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aea4034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aea4034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aea4034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aea4034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7aea4034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7aea4034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7aea4034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7aea4034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7aea4034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7aea4034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7aea4034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7aea4034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aea4034d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aea4034d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7238" y="152400"/>
            <a:ext cx="4249526" cy="4838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50" y="152400"/>
            <a:ext cx="402502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6471" y="152400"/>
            <a:ext cx="4005880" cy="4838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400" y="152400"/>
            <a:ext cx="4061805" cy="483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6605" y="152400"/>
            <a:ext cx="4252337" cy="4838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225" y="152400"/>
            <a:ext cx="4048119" cy="483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3344" y="152400"/>
            <a:ext cx="4207510" cy="4838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3119" t="0"/>
          <a:stretch/>
        </p:blipFill>
        <p:spPr>
          <a:xfrm>
            <a:off x="2605000" y="152400"/>
            <a:ext cx="3933999" cy="4838704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175" y="152400"/>
            <a:ext cx="4043476" cy="483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651" y="152400"/>
            <a:ext cx="4054357" cy="483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600" y="152400"/>
            <a:ext cx="4008648" cy="483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248" y="152400"/>
            <a:ext cx="400572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350" y="152400"/>
            <a:ext cx="3985698" cy="483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6048" y="152400"/>
            <a:ext cx="4030127" cy="4838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00" y="152400"/>
            <a:ext cx="3946064" cy="483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7975" y="152400"/>
            <a:ext cx="4079501" cy="4920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25" y="152400"/>
            <a:ext cx="3965907" cy="483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8932" y="152400"/>
            <a:ext cx="4004717" cy="4838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275" y="152400"/>
            <a:ext cx="3973566" cy="483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8841" y="152400"/>
            <a:ext cx="4001027" cy="4838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575" y="152400"/>
            <a:ext cx="3951456" cy="483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6031" y="152400"/>
            <a:ext cx="398913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99A4039A44494392F3C6644174EFD4" ma:contentTypeVersion="18" ma:contentTypeDescription="Create a new document." ma:contentTypeScope="" ma:versionID="5b4168e6780d29acb4fb375952ad5d8f">
  <xsd:schema xmlns:xsd="http://www.w3.org/2001/XMLSchema" xmlns:xs="http://www.w3.org/2001/XMLSchema" xmlns:p="http://schemas.microsoft.com/office/2006/metadata/properties" xmlns:ns2="d88a5585-8329-475e-b2d5-3ecaed923975" xmlns:ns3="8e4d829d-fbfb-4b2f-b3ff-512c8664d3e8" targetNamespace="http://schemas.microsoft.com/office/2006/metadata/properties" ma:root="true" ma:fieldsID="e0a59fbd4270c0c6ec630c1f4ef5d4ae" ns2:_="" ns3:_="">
    <xsd:import namespace="d88a5585-8329-475e-b2d5-3ecaed923975"/>
    <xsd:import namespace="8e4d829d-fbfb-4b2f-b3ff-512c8664d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Not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ie8f5300a76e4615ac8677561665fe8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a5585-8329-475e-b2d5-3ecaed923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14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e407dca-7e10-41d8-9780-494ed3966f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e8f5300a76e4615ac8677561665fe8e" ma:index="24" nillable="true" ma:taxonomy="true" ma:internalName="ie8f5300a76e4615ac8677561665fe8e" ma:taxonomyFieldName="Metadata" ma:displayName="Metadata" ma:default="" ma:fieldId="{2e8f5300-a76e-4615-ac86-77561665fe8e}" ma:sspId="8e407dca-7e10-41d8-9780-494ed3966f68" ma:termSetId="548a93fa-6488-4950-9383-a5b0d998091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d829d-fbfb-4b2f-b3ff-512c8664d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01382a6-fd2a-4255-8c6f-25838e23e578}" ma:internalName="TaxCatchAll" ma:showField="CatchAllData" ma:web="8e4d829d-fbfb-4b2f-b3ff-512c8664d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4d829d-fbfb-4b2f-b3ff-512c8664d3e8" xsi:nil="true"/>
    <Notes xmlns="d88a5585-8329-475e-b2d5-3ecaed923975" xsi:nil="true"/>
    <ie8f5300a76e4615ac8677561665fe8e xmlns="d88a5585-8329-475e-b2d5-3ecaed923975">
      <Terms xmlns="http://schemas.microsoft.com/office/infopath/2007/PartnerControls"/>
    </ie8f5300a76e4615ac8677561665fe8e>
    <lcf76f155ced4ddcb4097134ff3c332f xmlns="d88a5585-8329-475e-b2d5-3ecaed9239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25591A-DBA8-4422-946C-B722888B1E1A}"/>
</file>

<file path=customXml/itemProps2.xml><?xml version="1.0" encoding="utf-8"?>
<ds:datastoreItem xmlns:ds="http://schemas.openxmlformats.org/officeDocument/2006/customXml" ds:itemID="{15C3E77D-9D82-4508-A065-42CD662B46D0}"/>
</file>

<file path=customXml/itemProps3.xml><?xml version="1.0" encoding="utf-8"?>
<ds:datastoreItem xmlns:ds="http://schemas.openxmlformats.org/officeDocument/2006/customXml" ds:itemID="{8C750D23-B6A8-45A0-ACA5-2E48811BE6F8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0x010100E199A4039A44494392F3C6644174EFD4</vt:lpwstr>
  </property>
</Properties>
</file>