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entury Gothic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18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17" Type="http://schemas.openxmlformats.org/officeDocument/2006/relationships/font" Target="fonts/CenturyGothic-boldItalic.fntdata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6" Type="http://schemas.openxmlformats.org/officeDocument/2006/relationships/font" Target="fonts/CenturyGothic-italic.fntdata"/><Relationship Id="rId20" Type="http://schemas.openxmlformats.org/officeDocument/2006/relationships/customXml" Target="../customXml/item3.xml"/><Relationship Id="rId11" Type="http://schemas.openxmlformats.org/officeDocument/2006/relationships/slide" Target="slides/slide6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5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82cbe824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82cbe824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b1efc3aab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b1efc3aab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https://www.thestar.com/news/insight/2013/02/24/cardinals_song_means_spring_is_around_the_corner.html, https://www.goodhousekeeping.com/home-products/g28008704/best-hummingbird-feeders/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2b1efc3a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2b1efc3a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https://www.goodhousekeeping.com/home-products/g28008704/best-hummingbird-feeders/, https://www.thestar.com/news/insight/2013/02/24/cardinals_song_means_spring_is_around_the_corner.html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e82cbe8243_0_2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e82cbe8243_0_2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b1efc3aab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2b1efc3aab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https://entomology.ces.ncsu.edu/strawberry-pollinating-insects/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de94f68879_0_16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de94f68879_0_16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e94f68879_0_17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de94f68879_0_17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de94f68879_0_17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de94f68879_0_17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Shades of Meaning: Verbs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30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Vocabulary &amp; Language Week 4, Days 3-4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attract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265500" y="2955400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interest, to draw closer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6980750" y="2878425"/>
            <a:ext cx="1322400" cy="106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3225" y="527200"/>
            <a:ext cx="3602300" cy="288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61293" y="3614076"/>
            <a:ext cx="1544233" cy="1235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lure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0" name="Google Shape;70;p15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attract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14000" y="545138"/>
            <a:ext cx="3924500" cy="3138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72925" y="3878424"/>
            <a:ext cx="1265575" cy="1013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903200" y="350450"/>
            <a:ext cx="3052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attract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3786600" y="3340250"/>
            <a:ext cx="1570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5158150" y="350450"/>
            <a:ext cx="3052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lure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depend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5" name="Google Shape;85;p17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666666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to rely on, to trust</a:t>
            </a:r>
            <a:endParaRPr sz="1800">
              <a:solidFill>
                <a:srgbClr val="4A86E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6" name="Google Shape;86;p17"/>
          <p:cNvSpPr txBox="1"/>
          <p:nvPr/>
        </p:nvSpPr>
        <p:spPr>
          <a:xfrm>
            <a:off x="6980750" y="2878425"/>
            <a:ext cx="1322400" cy="106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4325" y="836725"/>
            <a:ext cx="3367651" cy="295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/>
        </p:nvSpPr>
        <p:spPr>
          <a:xfrm>
            <a:off x="2082750" y="3340250"/>
            <a:ext cx="1570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5474438" y="3340250"/>
            <a:ext cx="1570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3045600" y="350450"/>
            <a:ext cx="3052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depend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/>
        </p:nvSpPr>
        <p:spPr>
          <a:xfrm>
            <a:off x="3786600" y="3340250"/>
            <a:ext cx="1570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00" name="Google Shape;100;p19"/>
          <p:cNvCxnSpPr/>
          <p:nvPr/>
        </p:nvCxnSpPr>
        <p:spPr>
          <a:xfrm flipH="1" rot="10800000">
            <a:off x="276300" y="2554800"/>
            <a:ext cx="8591400" cy="339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triangle"/>
            <a:tailEnd len="med" w="med" type="triangle"/>
          </a:ln>
        </p:spPr>
      </p:cxnSp>
      <p:sp>
        <p:nvSpPr>
          <p:cNvPr id="101" name="Google Shape;101;p19"/>
          <p:cNvSpPr txBox="1"/>
          <p:nvPr/>
        </p:nvSpPr>
        <p:spPr>
          <a:xfrm>
            <a:off x="5591725" y="1658975"/>
            <a:ext cx="3052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attract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2" name="Google Shape;102;p19"/>
          <p:cNvSpPr txBox="1"/>
          <p:nvPr/>
        </p:nvSpPr>
        <p:spPr>
          <a:xfrm>
            <a:off x="506975" y="1718400"/>
            <a:ext cx="3052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lure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/>
        </p:nvSpPr>
        <p:spPr>
          <a:xfrm>
            <a:off x="6858750" y="1632400"/>
            <a:ext cx="1570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Trust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8" name="Google Shape;108;p20"/>
          <p:cNvSpPr txBox="1"/>
          <p:nvPr/>
        </p:nvSpPr>
        <p:spPr>
          <a:xfrm>
            <a:off x="673700" y="1632400"/>
            <a:ext cx="20112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Need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09" name="Google Shape;109;p20"/>
          <p:cNvCxnSpPr/>
          <p:nvPr/>
        </p:nvCxnSpPr>
        <p:spPr>
          <a:xfrm flipH="1" rot="10800000">
            <a:off x="276300" y="2554800"/>
            <a:ext cx="8591400" cy="339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triangle"/>
            <a:tailEnd len="med" w="med" type="triangle"/>
          </a:ln>
        </p:spPr>
      </p:cxnSp>
      <p:sp>
        <p:nvSpPr>
          <p:cNvPr id="110" name="Google Shape;110;p20"/>
          <p:cNvSpPr txBox="1"/>
          <p:nvPr/>
        </p:nvSpPr>
        <p:spPr>
          <a:xfrm>
            <a:off x="3045600" y="350450"/>
            <a:ext cx="3052800" cy="83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depend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EFBC1FD-DB60-4763-ACEA-86782924AF21}"/>
</file>

<file path=customXml/itemProps2.xml><?xml version="1.0" encoding="utf-8"?>
<ds:datastoreItem xmlns:ds="http://schemas.openxmlformats.org/officeDocument/2006/customXml" ds:itemID="{6B6A27F2-3138-4347-ADF9-66AB52EC3D86}"/>
</file>

<file path=customXml/itemProps3.xml><?xml version="1.0" encoding="utf-8"?>
<ds:datastoreItem xmlns:ds="http://schemas.openxmlformats.org/officeDocument/2006/customXml" ds:itemID="{D8AF1349-D389-4590-AA7B-AFB0DEF5DEBD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