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2dcecf1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2dcecf1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brilliant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very shiny or bright, glittering; extremely wonderful or well done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buzz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(n): a soft, low hum; (v): to produce a low, soft hum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ecosystem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group of animals and plants living in one place and impacting each other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producing a good or positive result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very unusual, remarkable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lure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attract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match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person or thing that relates to another as an equal in a particular way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substance that gives energy and is essential for life</a:t>
            </a:r>
            <a:endParaRPr b="1"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eda94a01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eda94a01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brilliant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(adjective)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hummingbird can be described as brilliant; its feathers are shiny and glittering.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dancers can also be described as brilliant; they are extremely talented and wonderful to watch!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describe an object that is brilliant and what makes it brilliant.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then tell your partner something you do or your partner does that is brilliant!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https://commons.wikimedia.org/wiki/File:Green-crowned_Brilliant_Hummingbird_(46436303872).jpg, https://www.nytimes.com/2019/12/06/arts/dance/best-dance.html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065f524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065f524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buzz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(noun, verb)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Buzz can be a noun, 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sound.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Let’s make a buzz.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Buzz can also be a verb, an action. Bees and flies buzz when they move their wings very, very quickly.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your partner two sentences, using the word “buzz” as a noun and then as a verb.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http://fiddleheadcreek.com/a-match-made-in-a-wetland-cardinal-flower-and-the-ruby-throated-hummingbird/, https://butterflymx.com/blog/replace-apartment-buzzer/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fb5f1506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fb5f1506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cosystem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ecosystem includes many different kinds of plants and animals.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notice about the ecosystem that includes saguaro cacti and bats?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https://www.nps.gov/articles/saguaro-cactus-facts.htm, https://desertridgelifestyles.com/coexisting-with-coyotes/, https://www.publicdomainpictures.net/en/view-image.php?image=214145&amp;picture=bird-inside-a-saguaro-cactus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fb5f1506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fb5f1506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ffective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(adjective)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learned that a mask is one effective way to not share germs with other people.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with your partner about the things that make a bee a very effective pollinator.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https://www.ucsf.edu/news/2020/06/417906/still-confused-about-masks-heres-science-behind-how-face-masks-prevent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fb5f15069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fb5f15069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extraordinary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(adjective)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“Extra” is a prefix meaning “more than.”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that is extraordinary is more than ordinary or usual. When you see something extraordinary, you might find yourself saying “Wow!”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real flower, the largest flower on Earth. It grows in rainforests. People say it smells like rotting meat, and this smell attracts flies, beetles, and other insects for pollination.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or who is extraordinary to you? What makes it or them extraordinary?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https://allthatsinteresting.com/interesting-plants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fb5f1506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fb5f1506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bright red color, flower-shaped holes, and sweet liquid all lure hummingbirds to this feeder. “Lure” is a synonym for “attract.”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smells lure you to the table for a meal?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https://www.goodhousekeeping.com/home-products/g28008704/best-hummingbird-feeders/, https://www.thestar.com/news/insight/2013/02/24/cardinals_song_means_spring_is_around_the_corner.html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fb5f1506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fb5f1506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atch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“Match” has a variety of definitions. In this context, it refers to two things going together in some way. The cardinal flower and hummingbird are a pollination match. 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You might know other meanings of the word “match,” such as something used to light a fire. A “match” could also be a game, such as a soccer match. 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two things that are a match when we talk about the process of pollination, 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an apple blossom and a bee?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https://birdwatchinghq.com/what-do-hummingbirds-eat/ruby-throated-hummingbird-with-cardinal-flower/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fb5f15069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fb5f1506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Pollen is the most important source of protein for bees. They collect pollen from flowers and convert it into protein-rich food for young bees and the queen bee. 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protein do you most enjoy eating?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https://rtmagazine.com/disorders-diseases/chronic-pulmonary-disorders/allergies/pollen-sensing-app-allergy-asthma/, https://www.sciencenewsforstudents.org/article/explainer-what-are-proteins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Weekly Words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4, Week 4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brilliant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very shiny or bright, glittering; extremely wonderful or well done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5195"/>
          <a:stretch/>
        </p:blipFill>
        <p:spPr>
          <a:xfrm>
            <a:off x="5338400" y="2344925"/>
            <a:ext cx="3542652" cy="223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19704" r="0" t="0"/>
          <a:stretch/>
        </p:blipFill>
        <p:spPr>
          <a:xfrm>
            <a:off x="4889450" y="376700"/>
            <a:ext cx="21033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buzz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65500" y="2889150"/>
            <a:ext cx="4045200" cy="18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low, soft hum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produce a humming noise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9177" l="23909" r="2180" t="4734"/>
          <a:stretch/>
        </p:blipFill>
        <p:spPr>
          <a:xfrm>
            <a:off x="5396023" y="339925"/>
            <a:ext cx="2981127" cy="23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0" l="0" r="16198" t="0"/>
          <a:stretch/>
        </p:blipFill>
        <p:spPr>
          <a:xfrm>
            <a:off x="5789087" y="2883488"/>
            <a:ext cx="21950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ecosystem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512100" y="3143125"/>
            <a:ext cx="3552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group of animals and plants living in one place and impacting each other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125" y="1089450"/>
            <a:ext cx="3321329" cy="24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0" l="17441" r="11485" t="0"/>
          <a:stretch/>
        </p:blipFill>
        <p:spPr>
          <a:xfrm>
            <a:off x="6731875" y="3389850"/>
            <a:ext cx="2145300" cy="14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5">
            <a:alphaModFix/>
          </a:blip>
          <a:srcRect b="0" l="12793" r="0" t="0"/>
          <a:stretch/>
        </p:blipFill>
        <p:spPr>
          <a:xfrm>
            <a:off x="7343750" y="146525"/>
            <a:ext cx="1618699" cy="10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effective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producing a good or positive result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500" y="1089450"/>
            <a:ext cx="363563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extraordinary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very unusual,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remarkable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525" y="399250"/>
            <a:ext cx="3014376" cy="397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lure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attract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000" y="545138"/>
            <a:ext cx="3924500" cy="313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2925" y="3878424"/>
            <a:ext cx="1265575" cy="10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match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265500" y="2895925"/>
            <a:ext cx="40452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person or thing that relates to another as an equal in a particular way</a:t>
            </a:r>
            <a:endParaRPr sz="1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6980750" y="2878425"/>
            <a:ext cx="1322400" cy="1063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025" y="1089450"/>
            <a:ext cx="3840050" cy="230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protein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265500" y="2895925"/>
            <a:ext cx="40452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substance that gives energy and is essential for life</a:t>
            </a:r>
            <a:endParaRPr sz="1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6980750" y="2878425"/>
            <a:ext cx="1322400" cy="1063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900" y="1997475"/>
            <a:ext cx="4105950" cy="21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200" y="396025"/>
            <a:ext cx="2623350" cy="13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180E14-C9C4-4B63-9C98-824437950F33}"/>
</file>

<file path=customXml/itemProps2.xml><?xml version="1.0" encoding="utf-8"?>
<ds:datastoreItem xmlns:ds="http://schemas.openxmlformats.org/officeDocument/2006/customXml" ds:itemID="{35C60297-D035-4B54-B207-F3A898D7F235}"/>
</file>

<file path=customXml/itemProps3.xml><?xml version="1.0" encoding="utf-8"?>
<ds:datastoreItem xmlns:ds="http://schemas.openxmlformats.org/officeDocument/2006/customXml" ds:itemID="{C3CAB873-526D-4351-892B-105DA1BF3FC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