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Century Gothic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ustomXml" Target="../customXml/item1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" Type="http://schemas.openxmlformats.org/officeDocument/2006/relationships/theme" Target="theme/theme2.xml"/><Relationship Id="rId11" Type="http://schemas.openxmlformats.org/officeDocument/2006/relationships/font" Target="fonts/CenturyGothic-italic.fntdata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3.xml"/><Relationship Id="rId10" Type="http://schemas.openxmlformats.org/officeDocument/2006/relationships/font" Target="fonts/CenturyGothic-bold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CenturyGothic-regular.fntdata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1da068c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1da068c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3abb758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3abb758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dfe9726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dfe9726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dfe9726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dfe9726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.jpg"/><Relationship Id="rId6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Report Titles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05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Unit 4 Week 3 Day 5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8388" y="114175"/>
            <a:ext cx="2167225" cy="24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8376" y="2549256"/>
            <a:ext cx="2167225" cy="247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750" y="1098512"/>
            <a:ext cx="3005981" cy="30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8275" y="627013"/>
            <a:ext cx="2591600" cy="395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76904" l="0" r="0" t="0"/>
          <a:stretch/>
        </p:blipFill>
        <p:spPr>
          <a:xfrm>
            <a:off x="3663975" y="204154"/>
            <a:ext cx="5199774" cy="169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77466" l="0" r="0" t="0"/>
          <a:stretch/>
        </p:blipFill>
        <p:spPr>
          <a:xfrm>
            <a:off x="3663975" y="3305525"/>
            <a:ext cx="5199772" cy="165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5">
            <a:alphaModFix/>
          </a:blip>
          <a:srcRect b="76231" l="0" r="0" t="0"/>
          <a:stretch/>
        </p:blipFill>
        <p:spPr>
          <a:xfrm>
            <a:off x="255950" y="1697750"/>
            <a:ext cx="5199773" cy="174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58554" l="0" r="0" t="0"/>
          <a:stretch/>
        </p:blipFill>
        <p:spPr>
          <a:xfrm>
            <a:off x="262751" y="2686575"/>
            <a:ext cx="4097775" cy="2197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b="56415" l="0" r="0" t="0"/>
          <a:stretch/>
        </p:blipFill>
        <p:spPr>
          <a:xfrm>
            <a:off x="262750" y="258326"/>
            <a:ext cx="4097775" cy="2311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5">
            <a:alphaModFix/>
          </a:blip>
          <a:srcRect b="58552" l="0" r="0" t="0"/>
          <a:stretch/>
        </p:blipFill>
        <p:spPr>
          <a:xfrm>
            <a:off x="4518350" y="2686575"/>
            <a:ext cx="4221308" cy="2263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6">
            <a:alphaModFix/>
          </a:blip>
          <a:srcRect b="60592" l="0" r="0" t="0"/>
          <a:stretch/>
        </p:blipFill>
        <p:spPr>
          <a:xfrm>
            <a:off x="4518350" y="281900"/>
            <a:ext cx="4221300" cy="2152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47CCF2-D221-4C09-8129-CF463ADCA332}"/>
</file>

<file path=customXml/itemProps2.xml><?xml version="1.0" encoding="utf-8"?>
<ds:datastoreItem xmlns:ds="http://schemas.openxmlformats.org/officeDocument/2006/customXml" ds:itemID="{D1DD9FE2-B9FF-4D6B-985F-C3F444834668}"/>
</file>

<file path=customXml/itemProps3.xml><?xml version="1.0" encoding="utf-8"?>
<ds:datastoreItem xmlns:ds="http://schemas.openxmlformats.org/officeDocument/2006/customXml" ds:itemID="{8F351694-59E2-4B50-B673-99ABC5D35E5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