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Italic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3.xml"/><Relationship Id="rId11" Type="http://schemas.openxmlformats.org/officeDocument/2006/relationships/font" Target="fonts/CenturyGothic-bold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2.xml"/><Relationship Id="rId10" Type="http://schemas.openxmlformats.org/officeDocument/2006/relationships/font" Target="fonts/CenturyGothic-regular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48993f49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48993f49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48993f49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48993f49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48993f49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48993f49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48993f49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48993f49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48993f49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48993f49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sKckQBiMRZpC2dPp_1ORLUkQVaVk_DfQAaHI4tIh7tw/edit#slide=id.g76d56e9fdc_0_11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2.pn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1xA2yR664zVk2s3RMP3JSeMMnzH4_NgB9UhHHUsgUwPA/edit#slide=id.g843f725c65_0_0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s://drive.google.com/open?id=114ImFvqb2oKRoLHiMuNT_JGI5-Y5hoLk" TargetMode="External"/><Relationship Id="rId6" Type="http://schemas.openxmlformats.org/officeDocument/2006/relationships/image" Target="../media/image9.jpg"/><Relationship Id="rId7" Type="http://schemas.openxmlformats.org/officeDocument/2006/relationships/hyperlink" Target="https://docs.google.com/presentation/d/1KJk42bQD1dqbh8bQkefUXHgDOhAtLqk7ZH1wYKzgaFM/edit#slide=id.p" TargetMode="External"/><Relationship Id="rId8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BNMhAUMVQnUh2CTZSw3nvn08GosnnFkxTvWlMYZLgIQ/edit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General Statement and Diagrams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80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4 Week 3 Day 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11754" t="0"/>
          <a:stretch/>
        </p:blipFill>
        <p:spPr>
          <a:xfrm>
            <a:off x="3156225" y="162213"/>
            <a:ext cx="2831549" cy="4819079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1" name="Google Shape;61;p14"/>
          <p:cNvSpPr/>
          <p:nvPr/>
        </p:nvSpPr>
        <p:spPr>
          <a:xfrm>
            <a:off x="3602500" y="1898200"/>
            <a:ext cx="1632900" cy="2652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311700" y="364750"/>
            <a:ext cx="2290800" cy="10845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General Statement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48896" l="35300" r="34611" t="8823"/>
          <a:stretch/>
        </p:blipFill>
        <p:spPr>
          <a:xfrm>
            <a:off x="6593375" y="1484363"/>
            <a:ext cx="2002176" cy="2174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43725" y="1206850"/>
            <a:ext cx="60141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 the Diagrams section of your Report Notes.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Look again at the images of your plant in the Plant and Flower Images packet.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diagrams of your plant and its flower in the blank sections of your brochure pages.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Plant and Flower Images Word Bank to help you label the parts.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Plant and Flower Diagrams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800" y="1099175"/>
            <a:ext cx="1375896" cy="106314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7340" y="2243775"/>
            <a:ext cx="1684961" cy="947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375" y="4346700"/>
            <a:ext cx="2728924" cy="5141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6">
            <a:alphaModFix/>
          </a:blip>
          <a:srcRect b="15341" l="7286" r="34093" t="46626"/>
          <a:stretch/>
        </p:blipFill>
        <p:spPr>
          <a:xfrm>
            <a:off x="6522825" y="3295239"/>
            <a:ext cx="1890028" cy="947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311700" y="1099175"/>
            <a:ext cx="8520600" cy="8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entury Gothic"/>
                <a:ea typeface="Century Gothic"/>
                <a:cs typeface="Century Gothic"/>
                <a:sym typeface="Century Gothic"/>
              </a:rPr>
              <a:t>Remember, you can use these resources as you draw and label your plant and flower.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0080" r="0" t="0"/>
          <a:stretch/>
        </p:blipFill>
        <p:spPr>
          <a:xfrm>
            <a:off x="5803700" y="2192138"/>
            <a:ext cx="3028600" cy="2602667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6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7149" y="2058100"/>
            <a:ext cx="2029694" cy="28707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6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000" y="2641663"/>
            <a:ext cx="3028601" cy="17036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43725" y="1126525"/>
            <a:ext cx="4924800" cy="37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back to your subtopics. Is any information missing? If you missed something, you can add it now.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Don’t forget to: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 a heading with each subtopic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in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third person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●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 nouns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●"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add information using </a:t>
            </a:r>
            <a:r>
              <a:rPr b="1" lang="en" sz="2000">
                <a:latin typeface="Century Gothic"/>
                <a:ea typeface="Century Gothic"/>
                <a:cs typeface="Century Gothic"/>
                <a:sym typeface="Century Gothic"/>
              </a:rPr>
              <a:t>adjectives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364750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Write Report Subtopics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124" y="1271600"/>
            <a:ext cx="3365172" cy="26002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F3A2F-68A3-4CA1-8020-C84DB06E4A3E}"/>
</file>

<file path=customXml/itemProps2.xml><?xml version="1.0" encoding="utf-8"?>
<ds:datastoreItem xmlns:ds="http://schemas.openxmlformats.org/officeDocument/2006/customXml" ds:itemID="{6682FEDB-FCEC-4589-8376-2038B47D06D7}"/>
</file>

<file path=customXml/itemProps3.xml><?xml version="1.0" encoding="utf-8"?>
<ds:datastoreItem xmlns:ds="http://schemas.openxmlformats.org/officeDocument/2006/customXml" ds:itemID="{07F6BEDA-2700-428D-A156-C5767E03695C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