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1626912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1626912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162691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8162691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7a71d27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7a71d27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1626912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1626912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1626912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1626912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21f9e2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21f9e2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w77zPAtVTuI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lideplayer.com/slide/5661370/" TargetMode="External"/><Relationship Id="rId4" Type="http://schemas.openxmlformats.org/officeDocument/2006/relationships/hyperlink" Target="https://www.youtube.com/watch?v=w77zPAtVTuI&amp;t=2s" TargetMode="External"/><Relationship Id="rId5" Type="http://schemas.openxmlformats.org/officeDocument/2006/relationships/hyperlink" Target="https://en.wikipedia.org/wiki/Panicum_repe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Roots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84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Science and Engineering, Week 3, Lesson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6489"/>
          <a:stretch/>
        </p:blipFill>
        <p:spPr>
          <a:xfrm>
            <a:off x="3506025" y="0"/>
            <a:ext cx="4871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02400" y="1149825"/>
            <a:ext cx="26820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Inside a bean seed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11798" r="4645" t="22438"/>
          <a:stretch/>
        </p:blipFill>
        <p:spPr>
          <a:xfrm>
            <a:off x="1139587" y="182238"/>
            <a:ext cx="6864826" cy="47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dney bean time lapse with soil cross section. Showing how roots ant upper part of plant grows.&#10;&#10;Play speed - 17280x (one shot every 9 minutes 36 seconds played at 30 FPS).&#10;&#10;This was fourth attempt. During other attempts roots grew hidden, further from the glass.&#10;&#10;&#10;&#10;Sequence of images for this video was edited and exported with Capture One, save up to 10% using coupon code: AMBGPHASE &#10;&#10;&#10;Music: Blue Danube by Strauss" id="71" name="Google Shape;71;p16" title="Bean Time-Lapse - 25 days | Soil cross se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8413" y="506563"/>
            <a:ext cx="5507176" cy="4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 rot="-5400000">
            <a:off x="7334725" y="2465475"/>
            <a:ext cx="3239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013" y="152400"/>
            <a:ext cx="7301966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 rot="-5400000">
            <a:off x="6376050" y="2345175"/>
            <a:ext cx="4730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Citations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2: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Photo: Ana Vaisenstein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3: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http://slideplayer.com/slide/5661370/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https://www.youtube.com/watch?v=w77zPAtVTuI&amp;t=2s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https://en.wikipedia.org/wiki/Panicum_repens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6: 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Weaver, John E. (John Ernest), 1884-1966 [No restrictions], via Wikimedia Commons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0EED8B-E372-49F3-A0D6-CD0F29845A0E}"/>
</file>

<file path=customXml/itemProps2.xml><?xml version="1.0" encoding="utf-8"?>
<ds:datastoreItem xmlns:ds="http://schemas.openxmlformats.org/officeDocument/2006/customXml" ds:itemID="{968D8E56-24A0-4017-A8F0-92227DF57D43}"/>
</file>

<file path=customXml/itemProps3.xml><?xml version="1.0" encoding="utf-8"?>
<ds:datastoreItem xmlns:ds="http://schemas.openxmlformats.org/officeDocument/2006/customXml" ds:itemID="{56BADD9C-B411-4603-9402-B81443E246E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