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Century Gothic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CenturyGothic-regular.fntdata"/><Relationship Id="rId13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customXml" Target="../customXml/item1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11" Type="http://schemas.openxmlformats.org/officeDocument/2006/relationships/font" Target="fonts/CenturyGothic-boldItalic.fntdata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0" Type="http://schemas.openxmlformats.org/officeDocument/2006/relationships/font" Target="fonts/CenturyGothic-italic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CenturyGothic-bold.fntdata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3fdef44b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23fdef44b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youtube.com/watch?v=aYAJopwEYv8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Flight of the Bumblebee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9934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Text Talk Week 3 Day 1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&quot;Flight of the Bumblebee&quot; is an orchestral interlude written by Nikolai Rimsky-Korsakov for his opera The Tale of Tsar Saltan, composed in 1899–1900.&#10;&#10;▶️ More from Rimsky Korsakov: https://youtube.com/playlist?list=PLO09Th4dLYVlES2a0G9lEdpzDcT8KN9iH&#10;&#10;🔔 Subscribe to The Wicked North for the very best in classical music: https://www.youtube.com/c/TheWickedNorth&#10;&#10;#ClassicalMusic #Korsakov" id="60" name="Google Shape;60;p14" title="Rimsky Korsakov - Flight of the Bumblebee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70763" y="170825"/>
            <a:ext cx="6402475" cy="480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FD970C9-30AC-48A5-A186-E4B57A316D79}"/>
</file>

<file path=customXml/itemProps2.xml><?xml version="1.0" encoding="utf-8"?>
<ds:datastoreItem xmlns:ds="http://schemas.openxmlformats.org/officeDocument/2006/customXml" ds:itemID="{9F14FA41-C059-4281-B6EA-7A60DB65F79A}"/>
</file>

<file path=customXml/itemProps3.xml><?xml version="1.0" encoding="utf-8"?>
<ds:datastoreItem xmlns:ds="http://schemas.openxmlformats.org/officeDocument/2006/customXml" ds:itemID="{3BE47E9B-5B49-4665-88AF-C8EECF6B8593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