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italic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afa71225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afa71225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94f68879_0_2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e94f68879_0_2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afa712252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afa712252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afa712252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afa712252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e94f68879_0_2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e94f68879_0_2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afa712252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afa712252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afa712252_1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afa712252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e94f68879_0_2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e94f68879_0_2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AM7iNYH0TiXlcyqtNHYcofCD30-JaAeZ19Fz6MpW4sA/edit#slide=id.g37aea4034d_0_0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presentation/d/1JngEDk7OWuWus5YOhWXoBI0iLyZMVyTTI4i5kH7yNiI/edit#slide=id.g846be047c0_0_17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JngEDk7OWuWus5YOhWXoBI0iLyZMVyTTI4i5kH7yNiI/edit#slide=id.g846be047c0_0_17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JngEDk7OWuWus5YOhWXoBI0iLyZMVyTTI4i5kH7yNiI/edit#slide=id.g846be047c0_0_17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presentation/d/1JngEDk7OWuWus5YOhWXoBI0iLyZMVyTTI4i5kH7yNiI/edit#slide=id.g846be047c0_0_23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General Nouns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3,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1259875"/>
            <a:ext cx="5085300" cy="3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5800" y="210363"/>
            <a:ext cx="4132400" cy="47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75" y="152400"/>
            <a:ext cx="3951456" cy="48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6031" y="152400"/>
            <a:ext cx="398913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2469275" y="4066300"/>
            <a:ext cx="780900" cy="3456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5159275" y="4023500"/>
            <a:ext cx="780900" cy="3456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500" y="152400"/>
            <a:ext cx="3951456" cy="483870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6888200" y="4035700"/>
            <a:ext cx="780900" cy="3456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29279" l="639" r="62822" t="59595"/>
          <a:stretch/>
        </p:blipFill>
        <p:spPr>
          <a:xfrm>
            <a:off x="367400" y="1766914"/>
            <a:ext cx="4316873" cy="160967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1530800" y="2571750"/>
            <a:ext cx="1316400" cy="520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0000" l="0" r="0" t="0"/>
          <a:stretch/>
        </p:blipFill>
        <p:spPr>
          <a:xfrm>
            <a:off x="354850" y="215112"/>
            <a:ext cx="8434300" cy="4713277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0000" l="0" r="0" t="0"/>
          <a:stretch/>
        </p:blipFill>
        <p:spPr>
          <a:xfrm>
            <a:off x="354850" y="215112"/>
            <a:ext cx="8434300" cy="4713277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8"/>
          <p:cNvSpPr/>
          <p:nvPr/>
        </p:nvSpPr>
        <p:spPr>
          <a:xfrm>
            <a:off x="1190200" y="704175"/>
            <a:ext cx="2524500" cy="1081800"/>
          </a:xfrm>
          <a:prstGeom prst="ellipse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1311275" y="979725"/>
            <a:ext cx="648300" cy="3162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0000" l="0" r="0" t="0"/>
          <a:stretch/>
        </p:blipFill>
        <p:spPr>
          <a:xfrm>
            <a:off x="354850" y="215112"/>
            <a:ext cx="8434300" cy="4713277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9"/>
          <p:cNvSpPr/>
          <p:nvPr/>
        </p:nvSpPr>
        <p:spPr>
          <a:xfrm>
            <a:off x="4378100" y="3888250"/>
            <a:ext cx="2082000" cy="836700"/>
          </a:xfrm>
          <a:prstGeom prst="ellipse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52400"/>
            <a:ext cx="4329361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156825" y="377250"/>
            <a:ext cx="42723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AutoNum type="arabicPeriod"/>
            </a:pP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image from </a:t>
            </a:r>
            <a:r>
              <a:rPr i="1"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Pollination?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AutoNum type="arabicPeriod"/>
            </a:pP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one insect pollinator to write about.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AutoNum type="arabicPeriod"/>
            </a:pP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one sentence that uses a </a:t>
            </a:r>
            <a:r>
              <a:rPr b="1"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noun</a:t>
            </a: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give information about </a:t>
            </a:r>
            <a:r>
              <a:rPr i="1"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</a:t>
            </a: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that insect pollinator.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Font typeface="Century Gothic"/>
              <a:buAutoNum type="arabicPeriod"/>
            </a:pP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another sentence that gives information about that </a:t>
            </a:r>
            <a:r>
              <a:rPr i="1"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particular</a:t>
            </a: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insect pollinator in the photograph.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FDF1A9-45DB-43C8-A7BB-15538B146B1E}"/>
</file>

<file path=customXml/itemProps2.xml><?xml version="1.0" encoding="utf-8"?>
<ds:datastoreItem xmlns:ds="http://schemas.openxmlformats.org/officeDocument/2006/customXml" ds:itemID="{E5F5AE63-F535-499E-82A6-7D46A9B5C7F3}"/>
</file>

<file path=customXml/itemProps3.xml><?xml version="1.0" encoding="utf-8"?>
<ds:datastoreItem xmlns:ds="http://schemas.openxmlformats.org/officeDocument/2006/customXml" ds:itemID="{D7DA15B3-B63B-4033-BDF0-BA5A9B1DDF6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