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Century Gothic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CenturyGothic-bold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font" Target="fonts/CenturyGothic-italic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CenturyGothic-bold.fntdata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CenturyGothic-regular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e2dcecf1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e2dcecf1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convert</a:t>
            </a: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 to change into another form or state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flick</a:t>
            </a: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to move with a swift and jerky motion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groom</a:t>
            </a: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 (v): to make clean and neat in appearance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marking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pattern of marks or coloring on a plant or animal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navigate</a:t>
            </a: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 to find one’s way to, around, or through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pluck</a:t>
            </a: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 to pick off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plunge</a:t>
            </a: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 to push into something</a:t>
            </a:r>
            <a:endParaRPr sz="12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wear out</a:t>
            </a:r>
            <a:r>
              <a:rPr lang="en" sz="12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: to use until no longer useful</a:t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ecceaafb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0ecceaafb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convert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process of melting, we can convert ice, a solid, into water, a liquid. How does this happen?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we convert a liquid back into a solid?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https://sciencing.com/ice-cubes-melting-process-5415212.html</a:t>
            </a:r>
            <a:endParaRPr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eda94a01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eda94a01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lick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Flight of the Honey Bee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bees “flick from the hive like golden pebbles.” This is figurative language, used to describe something poetically. 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 the illustrations on pages 17-18, and discuss what this language means.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flick a crumb off the table with your fingers. Turn to your partner and pretend to flick something off their shoulder. As you do, say, “I’m flicking a _____ off your shoulder!”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https://www.cranbrooktownsman.com/opinion/a-butterfly-flaps-its-wings-blows-up-a-rumour/, from Raymond Huber and Brian Lovelock, </a:t>
            </a:r>
            <a:r>
              <a:rPr i="1"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Flight of the Honey Bee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065f524b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065f524b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room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Monkeys are known to groom each other. They might comb each other’s hair with their fingers, lick each other, pluck off bits of plants or bugs. Grooming is a way for them to keep each other clean, and also a way to connect with each other.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some things you do to groom yourself? Is there anyone who grooms you? What do they do?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https://en.wikipedia.org/wiki/Social_grooming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1eda94a0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1eda94a0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arking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(noun)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people recognize the red breast feathers of a robin. These markings help us identify what kind of bird it is.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flowers are called Johnny Jump Ups. They are a species of flower that comes up early in the Spring. They might be planted in gardens or growing as wildflowers.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with your partner to describe the Johnny Jump Ups’ markings.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https://en.wikipedia.org/wiki/American_robin, </a:t>
            </a: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https://www.hometownseeds.com/products/johnny-jump-ups-viola-perennial-seeds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eda94a011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eda94a011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avigate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latin typeface="Calibri"/>
                <a:ea typeface="Calibri"/>
                <a:cs typeface="Calibri"/>
                <a:sym typeface="Calibri"/>
              </a:rPr>
              <a:t>Each Fall, ruby throated hummingbirds migrate south, and each Spring, they migrate north again. They navigate from one place to another without using maps or GPS or asking for directions!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one question you have about how birds or other pollinators navigate the route from one place to another?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https://empressofdirt.net/fall-hummingbird-migration/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1f41e89da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1f41e89da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pluck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person is plucking cherries right off the tree branches. Then maybe she’ll put them in a basket or pop them right into her mouth!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Finish this sentence: I would like to pluck some _____ right off a _____!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https://mikelovestc.wordpress.com/tag/cherries/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1f41e89da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1f41e89da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plunge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hummingbird plunges its beak into a flower.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Pelicans are large birds that eat fish. To get the fish, they plunge headfirst directly into the water!</a:t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you ever plunged your head underwater in the bathtub? How did that feel?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plunging your hands into a bucket of ice water. How would that feel?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https://www.thoughtco.com/facts-about-pelicans-130588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5559f9fc0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5559f9fc0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</a:t>
            </a: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out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(verb)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Elaboration: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 used an expression like this when we talked about erosion: wind and water </a:t>
            </a:r>
            <a:r>
              <a:rPr b="1" i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wear away</a:t>
            </a:r>
            <a:r>
              <a:rPr i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land.  </a:t>
            </a:r>
            <a:endParaRPr i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To wear out means to use something until it is no longer useful. Bees’ wings wear out after flying for around 500 miles. </a:t>
            </a:r>
            <a:endParaRPr i="1" sz="12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Think, Pair, Share prompt: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i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some signs that these sneakers are worn out? </a:t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https://www.honeybeesuite.com/diaphanous-wings-they-soar/, https://www.physioinqpenrith.com.au/blog/worn-out-shoes-cause-back-knee-pain</a:t>
            </a:r>
            <a:endParaRPr sz="10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261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Weekly Words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Century Gothic"/>
                <a:ea typeface="Century Gothic"/>
                <a:cs typeface="Century Gothic"/>
                <a:sym typeface="Century Gothic"/>
              </a:rPr>
              <a:t>Unit 4, Week 3</a:t>
            </a:r>
            <a:endParaRPr sz="3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convert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265500" y="2928000"/>
            <a:ext cx="4045200" cy="19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change into another form or state</a:t>
            </a:r>
            <a:endParaRPr b="1" sz="1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825" y="976000"/>
            <a:ext cx="3905200" cy="259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flick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move with a swift and 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jerky</a:t>
            </a: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motion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450" y="290225"/>
            <a:ext cx="2756049" cy="195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15959" l="47017" r="0" t="0"/>
          <a:stretch/>
        </p:blipFill>
        <p:spPr>
          <a:xfrm>
            <a:off x="6900625" y="2467926"/>
            <a:ext cx="1961723" cy="21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8900" y="2477925"/>
            <a:ext cx="1961725" cy="2177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latin typeface="Century Gothic"/>
                <a:ea typeface="Century Gothic"/>
                <a:cs typeface="Century Gothic"/>
                <a:sym typeface="Century Gothic"/>
              </a:rPr>
              <a:t>groom</a:t>
            </a:r>
            <a:endParaRPr b="1" sz="4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make clean and neat in appearance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700" y="1089450"/>
            <a:ext cx="3623448" cy="25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marking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pattern or marks or coloring on a plant or animal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0438" y="391150"/>
            <a:ext cx="2201850" cy="1664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825" y="2312728"/>
            <a:ext cx="3405075" cy="214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navigate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265500" y="3143125"/>
            <a:ext cx="4045200" cy="13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find one’s way to, around, or through</a:t>
            </a:r>
            <a:endParaRPr sz="1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6980750" y="2878425"/>
            <a:ext cx="1322400" cy="1063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5995" l="0" r="0" t="24766"/>
          <a:stretch/>
        </p:blipFill>
        <p:spPr>
          <a:xfrm>
            <a:off x="4830475" y="697250"/>
            <a:ext cx="1973275" cy="205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4">
            <a:alphaModFix/>
          </a:blip>
          <a:srcRect b="0" l="0" r="50350" t="0"/>
          <a:stretch/>
        </p:blipFill>
        <p:spPr>
          <a:xfrm>
            <a:off x="7000275" y="1456171"/>
            <a:ext cx="1973275" cy="2070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pluck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265500" y="314312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pick off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325" y="1089450"/>
            <a:ext cx="3782799" cy="255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plunge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265500" y="31521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666666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highlight>
                  <a:srgbClr val="FFFFFF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to push into something</a:t>
            </a:r>
            <a:endParaRPr sz="1800">
              <a:solidFill>
                <a:srgbClr val="4A86E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6980750" y="2878425"/>
            <a:ext cx="1322400" cy="1063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800" y="1089450"/>
            <a:ext cx="3969475" cy="264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wear out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265500" y="3096325"/>
            <a:ext cx="40452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1800">
                <a:solidFill>
                  <a:srgbClr val="22222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use until no longer useful</a:t>
            </a:r>
            <a:endParaRPr sz="1800">
              <a:solidFill>
                <a:srgbClr val="22222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0" l="16520" r="8690" t="0"/>
          <a:stretch/>
        </p:blipFill>
        <p:spPr>
          <a:xfrm>
            <a:off x="5462550" y="277175"/>
            <a:ext cx="2786650" cy="24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2550" y="2958088"/>
            <a:ext cx="2786650" cy="175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8" ma:contentTypeDescription="Create a new document." ma:contentTypeScope="" ma:versionID="5b4168e6780d29acb4fb375952ad5d8f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e0a59fbd4270c0c6ec630c1f4ef5d4ae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BDD31A6-3F58-4197-8EAB-4267E76234BB}"/>
</file>

<file path=customXml/itemProps2.xml><?xml version="1.0" encoding="utf-8"?>
<ds:datastoreItem xmlns:ds="http://schemas.openxmlformats.org/officeDocument/2006/customXml" ds:itemID="{A7A5AA76-874A-4CB5-A7B2-0B37CA0EF2DC}"/>
</file>

<file path=customXml/itemProps3.xml><?xml version="1.0" encoding="utf-8"?>
<ds:datastoreItem xmlns:ds="http://schemas.openxmlformats.org/officeDocument/2006/customXml" ds:itemID="{D0B7F4A5-4A60-4A71-A11A-4BE1B57C4652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