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5" Type="http://schemas.openxmlformats.org/officeDocument/2006/relationships/customXml" Target="../customXml/item3.xml"/><Relationship Id="rId20" Type="http://schemas.openxmlformats.org/officeDocument/2006/relationships/font" Target="fonts/CenturyGothic-bold.fntdata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24" Type="http://schemas.openxmlformats.org/officeDocument/2006/relationships/customXml" Target="../customXml/item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font" Target="fonts/CenturyGothic-regular.fntdata"/><Relationship Id="rId22" Type="http://schemas.openxmlformats.org/officeDocument/2006/relationships/font" Target="fonts/CenturyGothic-bold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c3cfd47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c3cfd47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2c3cfd47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2c3cfd47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2c3cfd47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2c3cfd47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2c3cfd47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2c3cfd47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2c3cfd47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2c3cfd47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2c3cfd47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2c3cfd47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36a5df3b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36a5df3b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36a5df3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36a5df3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36a5df3b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36a5df3b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36a5df3b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36a5df3b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36a5df3b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36a5df3b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36a5df3b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36a5df3b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c3cfd47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2c3cfd47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c3cfd47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c3cfd47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AM7iNYH0TiXlcyqtNHYcofCD30-JaAeZ19Fz6MpW4sA/edit#slide=id.g37aea4034d_0_0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open?id=1JngEDk7OWuWus5YOhWXoBI0iLyZMVyTTI4i5kH7yNiI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Nouns and Adjectives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4 Week 2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43725" y="1174650"/>
            <a:ext cx="5053200" cy="27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Remember, 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describe the nouns. They answer these questions: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How many?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724" y="746300"/>
            <a:ext cx="3266576" cy="36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343725" y="1323300"/>
            <a:ext cx="50532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</a:t>
            </a:r>
            <a:endParaRPr b="1" sz="2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bees and some other animals</a:t>
            </a:r>
            <a:endParaRPr b="1" sz="2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724" y="746300"/>
            <a:ext cx="3266576" cy="36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>
            <a:off x="343725" y="1992150"/>
            <a:ext cx="5826000" cy="115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The worker bees are busy night and day.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420" y="560913"/>
            <a:ext cx="2587775" cy="40216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24"/>
          <p:cNvSpPr txBox="1"/>
          <p:nvPr/>
        </p:nvSpPr>
        <p:spPr>
          <a:xfrm>
            <a:off x="343725" y="3328350"/>
            <a:ext cx="58260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343725" y="1190500"/>
            <a:ext cx="5826000" cy="115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30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worker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bees are busy night and day.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420" y="560913"/>
            <a:ext cx="2587775" cy="40216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5"/>
          <p:cNvSpPr txBox="1"/>
          <p:nvPr/>
        </p:nvSpPr>
        <p:spPr>
          <a:xfrm>
            <a:off x="343725" y="2608850"/>
            <a:ext cx="5826000" cy="1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bees</a:t>
            </a:r>
            <a:endParaRPr b="1" sz="2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worker</a:t>
            </a:r>
            <a:endParaRPr b="1" sz="22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343725" y="1206850"/>
            <a:ext cx="85206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Review your research notes.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one sentence that gives information about your plant.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you use the language of report.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lphaL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in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third person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show that you are an expert.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lphaL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lphaL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 information into your sentence using at least one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3620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Language: General Nouns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262" y="1208025"/>
            <a:ext cx="3145475" cy="35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50" y="152400"/>
            <a:ext cx="3985698" cy="48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048" y="152400"/>
            <a:ext cx="4030127" cy="48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50" y="152400"/>
            <a:ext cx="3985698" cy="48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048" y="152400"/>
            <a:ext cx="4030127" cy="48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1856325" y="4037025"/>
            <a:ext cx="925200" cy="345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5161175" y="4080825"/>
            <a:ext cx="997200" cy="3018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75" y="152400"/>
            <a:ext cx="3951456" cy="48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031" y="152400"/>
            <a:ext cx="398913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75" y="152400"/>
            <a:ext cx="3951456" cy="48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031" y="152400"/>
            <a:ext cx="398913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/>
          <p:nvPr/>
        </p:nvSpPr>
        <p:spPr>
          <a:xfrm>
            <a:off x="2469275" y="4066300"/>
            <a:ext cx="780900" cy="345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5159275" y="4023500"/>
            <a:ext cx="780900" cy="345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311700" y="3344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Language: Adjectives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162" y="1153125"/>
            <a:ext cx="3327675" cy="37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724" y="746300"/>
            <a:ext cx="3266576" cy="3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434650" y="1988850"/>
            <a:ext cx="4962300" cy="116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Pollen is </a:t>
            </a:r>
            <a:r>
              <a:rPr lang="en" sz="3000"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an important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food </a:t>
            </a:r>
            <a:r>
              <a:rPr lang="en" sz="3000"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for bees and some other animals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343725" y="1256200"/>
            <a:ext cx="505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724" y="746300"/>
            <a:ext cx="3266576" cy="3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343725" y="1992150"/>
            <a:ext cx="5053200" cy="115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Pollen is </a:t>
            </a:r>
            <a:r>
              <a:rPr lang="en" sz="30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 important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food </a:t>
            </a:r>
            <a:r>
              <a:rPr lang="en" sz="30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for bees and some other animals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8087BE-1ACA-4284-AFBA-453EAFC5ACEC}"/>
</file>

<file path=customXml/itemProps2.xml><?xml version="1.0" encoding="utf-8"?>
<ds:datastoreItem xmlns:ds="http://schemas.openxmlformats.org/officeDocument/2006/customXml" ds:itemID="{C18FBA20-81D0-45C1-AEEA-BEE39EDFE44F}"/>
</file>

<file path=customXml/itemProps3.xml><?xml version="1.0" encoding="utf-8"?>
<ds:datastoreItem xmlns:ds="http://schemas.openxmlformats.org/officeDocument/2006/customXml" ds:itemID="{84C63CE9-1D62-4C23-AE43-43792610803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