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Century Gothic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21" Type="http://schemas.openxmlformats.org/officeDocument/2006/relationships/font" Target="fonts/CenturyGothic-italic.fntdata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5" Type="http://schemas.openxmlformats.org/officeDocument/2006/relationships/customXml" Target="../customXml/item3.xml"/><Relationship Id="rId20" Type="http://schemas.openxmlformats.org/officeDocument/2006/relationships/font" Target="fonts/CenturyGothic-bold.fntdata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24" Type="http://schemas.openxmlformats.org/officeDocument/2006/relationships/customXml" Target="../customXml/item2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23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font" Target="fonts/CenturyGothic-regular.fntdata"/><Relationship Id="rId22" Type="http://schemas.openxmlformats.org/officeDocument/2006/relationships/font" Target="fonts/CenturyGothic-bold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3a2cd95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3a2cd95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e94f68879_0_2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e94f68879_0_2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3a2cd9594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23a2cd9594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3a2cd9594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3a2cd9594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Illustration from </a:t>
            </a:r>
            <a:r>
              <a:rPr i="1"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Going Home, Coming Home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Ann Phong, written by Truong Tran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3a2cd9594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23a2cd9594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e94f68879_0_2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e94f68879_0_2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23a2cd959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23a2cd959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http://tehelka.com/papaya-seeds-are-magical/, https://en.wikipedia.org/wiki/Baby_sling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3a2cd9594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23a2cd9594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3a2cd9594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3a2cd9594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3a2cd9594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3a2cd9594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https://commons.wikimedia.org/wiki/File:Landing_mallard.jpg</a:t>
            </a:r>
            <a:endParaRPr sz="10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3a2cd9594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23a2cd9594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e94f68879_0_2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de94f68879_0_2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3a2cd9594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3a2cd9594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https://wonderopolis.org/wonder/why-do-people-wish-on-dandelions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Root Words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7308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Vocabulary &amp; Language Week 1, Days 3-4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idx="4294967295" type="title"/>
          </p:nvPr>
        </p:nvSpPr>
        <p:spPr>
          <a:xfrm>
            <a:off x="429450" y="1751700"/>
            <a:ext cx="8285100" cy="16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Century Gothic"/>
                <a:ea typeface="Century Gothic"/>
                <a:cs typeface="Century Gothic"/>
                <a:sym typeface="Century Gothic"/>
              </a:rPr>
              <a:t>Right now my thoughts are </a:t>
            </a:r>
            <a:r>
              <a:rPr b="1" lang="en" sz="4200">
                <a:latin typeface="Century Gothic"/>
                <a:ea typeface="Century Gothic"/>
                <a:cs typeface="Century Gothic"/>
                <a:sym typeface="Century Gothic"/>
              </a:rPr>
              <a:t>scattered</a:t>
            </a:r>
            <a:r>
              <a:rPr lang="en" sz="42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4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idx="4294967295" type="title"/>
          </p:nvPr>
        </p:nvSpPr>
        <p:spPr>
          <a:xfrm>
            <a:off x="429450" y="1751700"/>
            <a:ext cx="8285100" cy="16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Century Gothic"/>
                <a:ea typeface="Century Gothic"/>
                <a:cs typeface="Century Gothic"/>
                <a:sym typeface="Century Gothic"/>
              </a:rPr>
              <a:t>I don’t understand that language. I need a</a:t>
            </a:r>
            <a:r>
              <a:rPr lang="en" sz="42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4200">
                <a:latin typeface="Century Gothic"/>
                <a:ea typeface="Century Gothic"/>
                <a:cs typeface="Century Gothic"/>
                <a:sym typeface="Century Gothic"/>
              </a:rPr>
              <a:t>translation</a:t>
            </a:r>
            <a:r>
              <a:rPr lang="en" sz="42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4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title"/>
          </p:nvPr>
        </p:nvSpPr>
        <p:spPr>
          <a:xfrm>
            <a:off x="265500" y="1272450"/>
            <a:ext cx="4045200" cy="12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Century Gothic"/>
                <a:ea typeface="Century Gothic"/>
                <a:cs typeface="Century Gothic"/>
                <a:sym typeface="Century Gothic"/>
              </a:rPr>
              <a:t>translate</a:t>
            </a: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24"/>
          <p:cNvSpPr txBox="1"/>
          <p:nvPr>
            <p:ph idx="1" type="subTitle"/>
          </p:nvPr>
        </p:nvSpPr>
        <p:spPr>
          <a:xfrm>
            <a:off x="265500" y="3005175"/>
            <a:ext cx="4045200" cy="16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change into the words of another language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4"/>
          <p:cNvPicPr preferRelativeResize="0"/>
          <p:nvPr/>
        </p:nvPicPr>
        <p:blipFill rotWithShape="1">
          <a:blip r:embed="rId3">
            <a:alphaModFix/>
          </a:blip>
          <a:srcRect b="3905" l="12652" r="24961" t="48352"/>
          <a:stretch/>
        </p:blipFill>
        <p:spPr>
          <a:xfrm rot="5400000">
            <a:off x="5219889" y="513989"/>
            <a:ext cx="3379100" cy="3658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idx="4294967295" type="title"/>
          </p:nvPr>
        </p:nvSpPr>
        <p:spPr>
          <a:xfrm>
            <a:off x="429450" y="1751700"/>
            <a:ext cx="8285100" cy="16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Century Gothic"/>
                <a:ea typeface="Century Gothic"/>
                <a:cs typeface="Century Gothic"/>
                <a:sym typeface="Century Gothic"/>
              </a:rPr>
              <a:t>I don’t understand that language. I need a </a:t>
            </a:r>
            <a:r>
              <a:rPr b="1" lang="en" sz="4200">
                <a:latin typeface="Century Gothic"/>
                <a:ea typeface="Century Gothic"/>
                <a:cs typeface="Century Gothic"/>
                <a:sym typeface="Century Gothic"/>
              </a:rPr>
              <a:t>translation</a:t>
            </a:r>
            <a:r>
              <a:rPr lang="en" sz="42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4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4294967295" type="title"/>
          </p:nvPr>
        </p:nvSpPr>
        <p:spPr>
          <a:xfrm>
            <a:off x="429450" y="2154000"/>
            <a:ext cx="8285100" cy="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latin typeface="Century Gothic"/>
                <a:ea typeface="Century Gothic"/>
                <a:cs typeface="Century Gothic"/>
                <a:sym typeface="Century Gothic"/>
              </a:rPr>
              <a:t>container</a:t>
            </a:r>
            <a:endParaRPr b="1" sz="4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contain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265500" y="314312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hold within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5648050" y="4793675"/>
            <a:ext cx="68940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7150" y="3107750"/>
            <a:ext cx="271462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5375" y="327975"/>
            <a:ext cx="2095500" cy="31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4294967295" type="title"/>
          </p:nvPr>
        </p:nvSpPr>
        <p:spPr>
          <a:xfrm>
            <a:off x="429450" y="2154000"/>
            <a:ext cx="8285100" cy="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latin typeface="Century Gothic"/>
                <a:ea typeface="Century Gothic"/>
                <a:cs typeface="Century Gothic"/>
                <a:sym typeface="Century Gothic"/>
              </a:rPr>
              <a:t>container</a:t>
            </a:r>
            <a:endParaRPr b="1" sz="4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idx="4294967295" type="title"/>
          </p:nvPr>
        </p:nvSpPr>
        <p:spPr>
          <a:xfrm>
            <a:off x="429450" y="2154000"/>
            <a:ext cx="8285100" cy="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latin typeface="Century Gothic"/>
                <a:ea typeface="Century Gothic"/>
                <a:cs typeface="Century Gothic"/>
                <a:sym typeface="Century Gothic"/>
              </a:rPr>
              <a:t>landing</a:t>
            </a:r>
            <a:endParaRPr b="1" sz="4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land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" name="Google Shape;85;p18"/>
          <p:cNvSpPr txBox="1"/>
          <p:nvPr>
            <p:ph idx="1" type="subTitle"/>
          </p:nvPr>
        </p:nvSpPr>
        <p:spPr>
          <a:xfrm>
            <a:off x="265500" y="2895925"/>
            <a:ext cx="4045200" cy="18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arrive on the ground or other surface</a:t>
            </a:r>
            <a:endParaRPr b="1" sz="1800">
              <a:solidFill>
                <a:srgbClr val="4A86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6425" y="1089450"/>
            <a:ext cx="3614600" cy="27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idx="4294967295" type="title"/>
          </p:nvPr>
        </p:nvSpPr>
        <p:spPr>
          <a:xfrm>
            <a:off x="429450" y="2154000"/>
            <a:ext cx="8285100" cy="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latin typeface="Century Gothic"/>
                <a:ea typeface="Century Gothic"/>
                <a:cs typeface="Century Gothic"/>
                <a:sym typeface="Century Gothic"/>
              </a:rPr>
              <a:t>landing</a:t>
            </a:r>
            <a:endParaRPr b="1" sz="4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4294967295" type="title"/>
          </p:nvPr>
        </p:nvSpPr>
        <p:spPr>
          <a:xfrm>
            <a:off x="429450" y="1751700"/>
            <a:ext cx="8285100" cy="16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Century Gothic"/>
                <a:ea typeface="Century Gothic"/>
                <a:cs typeface="Century Gothic"/>
                <a:sym typeface="Century Gothic"/>
              </a:rPr>
              <a:t>Right now my thoughts are </a:t>
            </a:r>
            <a:r>
              <a:rPr b="1" lang="en" sz="4200">
                <a:latin typeface="Century Gothic"/>
                <a:ea typeface="Century Gothic"/>
                <a:cs typeface="Century Gothic"/>
                <a:sym typeface="Century Gothic"/>
              </a:rPr>
              <a:t>scattered</a:t>
            </a:r>
            <a:r>
              <a:rPr lang="en" sz="42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4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scatter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21"/>
          <p:cNvSpPr txBox="1"/>
          <p:nvPr>
            <p:ph idx="1" type="subTitle"/>
          </p:nvPr>
        </p:nvSpPr>
        <p:spPr>
          <a:xfrm>
            <a:off x="265500" y="314312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disperse, to toss or go in different directions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21"/>
          <p:cNvSpPr txBox="1"/>
          <p:nvPr/>
        </p:nvSpPr>
        <p:spPr>
          <a:xfrm>
            <a:off x="6980750" y="2878425"/>
            <a:ext cx="1322400" cy="1063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5725" y="1089450"/>
            <a:ext cx="3420700" cy="226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8" ma:contentTypeDescription="Create a new document." ma:contentTypeScope="" ma:versionID="5b4168e6780d29acb4fb375952ad5d8f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e0a59fbd4270c0c6ec630c1f4ef5d4ae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756E23D-F078-4749-A500-3307EEBF7A6D}"/>
</file>

<file path=customXml/itemProps2.xml><?xml version="1.0" encoding="utf-8"?>
<ds:datastoreItem xmlns:ds="http://schemas.openxmlformats.org/officeDocument/2006/customXml" ds:itemID="{E1AAE805-0F4F-4691-9CDE-3704395BC02F}"/>
</file>

<file path=customXml/itemProps3.xml><?xml version="1.0" encoding="utf-8"?>
<ds:datastoreItem xmlns:ds="http://schemas.openxmlformats.org/officeDocument/2006/customXml" ds:itemID="{4D65F4C5-2284-46A2-8015-4E4A6A8EC1FF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