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odttf" ContentType="application/vnd.openxmlformats-officedocument.obfuscatedFont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</p:sldIdLst>
  <p:sldSz cy="5143500" cx="9144000"/>
  <p:notesSz cx="6858000" cy="9144000"/>
  <p:embeddedFontLst>
    <p:embeddedFont>
      <p:font typeface="Century Gothic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DD1241C-B347-403B-B220-FB854866EF0C}">
  <a:tblStyle styleId="{CDD1241C-B347-403B-B220-FB854866EF0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CenturyGothic-boldItalic.fntdata"/><Relationship Id="rId8" Type="http://schemas.openxmlformats.org/officeDocument/2006/relationships/slide" Target="slides/slide3.xml"/><Relationship Id="rId3" Type="http://schemas.openxmlformats.org/officeDocument/2006/relationships/tableStyles" Target="tableStyles.xml"/><Relationship Id="rId12" Type="http://schemas.openxmlformats.org/officeDocument/2006/relationships/font" Target="fonts/CenturyGothic-italic.fntdata"/><Relationship Id="rId7" Type="http://schemas.openxmlformats.org/officeDocument/2006/relationships/slide" Target="slides/slide2.xml"/><Relationship Id="rId2" Type="http://schemas.openxmlformats.org/officeDocument/2006/relationships/presProps" Target="presProps.xml"/><Relationship Id="rId16" Type="http://schemas.openxmlformats.org/officeDocument/2006/relationships/customXml" Target="../customXml/item3.xml"/><Relationship Id="rId11" Type="http://schemas.openxmlformats.org/officeDocument/2006/relationships/font" Target="fonts/CenturyGothic-bold.fntdata"/><Relationship Id="rId1" Type="http://schemas.openxmlformats.org/officeDocument/2006/relationships/theme" Target="theme/theme1.xml"/><Relationship Id="rId6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15" Type="http://schemas.openxmlformats.org/officeDocument/2006/relationships/customXml" Target="../customXml/item2.xml"/><Relationship Id="rId10" Type="http://schemas.openxmlformats.org/officeDocument/2006/relationships/font" Target="fonts/CenturyGothic-regular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d402e81b7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d402e81b7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d402e81b7e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d402e81b7e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d402e81b7e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d402e81b7e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Dialogue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7954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Century Gothic"/>
                <a:ea typeface="Century Gothic"/>
                <a:cs typeface="Century Gothic"/>
                <a:sym typeface="Century Gothic"/>
              </a:rPr>
              <a:t>Writing Week 4, Day 3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5275" y="152400"/>
            <a:ext cx="5173453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1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 rotWithShape="1">
          <a:blip r:embed="rId3">
            <a:alphaModFix/>
          </a:blip>
          <a:srcRect b="61248" l="34482" r="12914" t="22160"/>
          <a:stretch/>
        </p:blipFill>
        <p:spPr>
          <a:xfrm>
            <a:off x="272137" y="560250"/>
            <a:ext cx="8599722" cy="253692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2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272125" y="3360975"/>
            <a:ext cx="8599800" cy="1211100"/>
          </a:xfrm>
          <a:prstGeom prst="rect">
            <a:avLst/>
          </a:prstGeom>
          <a:noFill/>
          <a:ln cap="flat" cmpd="sng" w="9525">
            <a:solidFill>
              <a:srgbClr val="CCCC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does the dialogue show? 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much dialogue does Karen Hesse use? </a:t>
            </a:r>
            <a:endParaRPr sz="20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Karen Hesse show that dialogue is happening? 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 rotWithShape="1">
          <a:blip r:embed="rId3">
            <a:alphaModFix/>
          </a:blip>
          <a:srcRect b="61248" l="34482" r="12914" t="22160"/>
          <a:stretch/>
        </p:blipFill>
        <p:spPr>
          <a:xfrm>
            <a:off x="272137" y="560250"/>
            <a:ext cx="8599722" cy="2536925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6"/>
          <p:cNvSpPr txBox="1"/>
          <p:nvPr/>
        </p:nvSpPr>
        <p:spPr>
          <a:xfrm>
            <a:off x="179750" y="204150"/>
            <a:ext cx="803700" cy="3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Slide 3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5" name="Google Shape;75;p16"/>
          <p:cNvGraphicFramePr/>
          <p:nvPr/>
        </p:nvGraphicFramePr>
        <p:xfrm>
          <a:off x="2476500" y="3292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{CDD1241C-B347-403B-B220-FB854866EF0C}</a:tableStyleId>
              </a:tblPr>
              <a:tblGrid>
                <a:gridCol w="2095500"/>
                <a:gridCol w="20955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present tense</a:t>
                      </a:r>
                      <a:endParaRPr sz="2000">
                        <a:solidFill>
                          <a:schemeClr val="dk1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past</a:t>
                      </a:r>
                      <a:r>
                        <a:rPr lang="en" sz="2000">
                          <a:solidFill>
                            <a:schemeClr val="dk1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 tense</a:t>
                      </a:r>
                      <a:endParaRPr b="1" sz="2000">
                        <a:solidFill>
                          <a:srgbClr val="38761D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ask</a:t>
                      </a:r>
                      <a:endParaRPr b="1" sz="2000">
                        <a:solidFill>
                          <a:srgbClr val="38761D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38761D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2000">
                          <a:solidFill>
                            <a:srgbClr val="38761D"/>
                          </a:solidFill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says</a:t>
                      </a:r>
                      <a:endParaRPr b="1" sz="2000">
                        <a:solidFill>
                          <a:srgbClr val="38761D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000">
                        <a:solidFill>
                          <a:srgbClr val="38761D"/>
                        </a:solidFill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91425" marB="91425" marR="91425" marL="91425">
                    <a:solidFill>
                      <a:srgbClr val="EFEFEF"/>
                    </a:solidFill>
                  </a:tcPr>
                </a:tc>
              </a:tr>
            </a:tbl>
          </a:graphicData>
        </a:graphic>
      </p:graphicFrame>
      <p:sp>
        <p:nvSpPr>
          <p:cNvPr id="76" name="Google Shape;76;p16"/>
          <p:cNvSpPr/>
          <p:nvPr/>
        </p:nvSpPr>
        <p:spPr>
          <a:xfrm>
            <a:off x="666750" y="1428750"/>
            <a:ext cx="531000" cy="356100"/>
          </a:xfrm>
          <a:prstGeom prst="rect">
            <a:avLst/>
          </a:prstGeom>
          <a:noFill/>
          <a:ln cap="flat" cmpd="sng" w="2857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/>
          <p:nvPr/>
        </p:nvSpPr>
        <p:spPr>
          <a:xfrm>
            <a:off x="3905257" y="1880525"/>
            <a:ext cx="588300" cy="356100"/>
          </a:xfrm>
          <a:prstGeom prst="rect">
            <a:avLst/>
          </a:prstGeom>
          <a:noFill/>
          <a:ln cap="flat" cmpd="sng" w="2857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99A4039A44494392F3C6644174EFD4" ma:contentTypeVersion="24" ma:contentTypeDescription="Create a new document." ma:contentTypeScope="" ma:versionID="cdf4717894b84a5ace980bf5c6a4544d">
  <xsd:schema xmlns:xsd="http://www.w3.org/2001/XMLSchema" xmlns:xs="http://www.w3.org/2001/XMLSchema" xmlns:p="http://schemas.microsoft.com/office/2006/metadata/properties" xmlns:ns2="d88a5585-8329-475e-b2d5-3ecaed923975" xmlns:ns3="8e4d829d-fbfb-4b2f-b3ff-512c8664d3e8" targetNamespace="http://schemas.microsoft.com/office/2006/metadata/properties" ma:root="true" ma:fieldsID="c0903929a52d9a85bd6d77be3075215c" ns2:_="" ns3:_="">
    <xsd:import namespace="d88a5585-8329-475e-b2d5-3ecaed923975"/>
    <xsd:import namespace="8e4d829d-fbfb-4b2f-b3ff-512c8664d3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Not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ie8f5300a76e4615ac8677561665fe8e" minOccurs="0"/>
                <xsd:element ref="ns2:MediaServiceLocation" minOccurs="0"/>
                <xsd:element ref="ns2:SessionDate" minOccurs="0"/>
                <xsd:element ref="ns2:Content" minOccurs="0"/>
                <xsd:element ref="ns2:Topic" minOccurs="0"/>
                <xsd:element ref="ns2:SessionTitl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8a5585-8329-475e-b2d5-3ecaed9239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14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e407dca-7e10-41d8-9780-494ed3966f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ie8f5300a76e4615ac8677561665fe8e" ma:index="24" nillable="true" ma:taxonomy="true" ma:internalName="ie8f5300a76e4615ac8677561665fe8e" ma:taxonomyFieldName="Metadata" ma:displayName="Metadata" ma:default="" ma:fieldId="{2e8f5300-a76e-4615-ac86-77561665fe8e}" ma:sspId="8e407dca-7e10-41d8-9780-494ed3966f68" ma:termSetId="548a93fa-6488-4950-9383-a5b0d9980914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SessionDate" ma:index="26" nillable="true" ma:displayName="Session Date" ma:format="DateOnly" ma:internalName="SessionDate">
      <xsd:simpleType>
        <xsd:restriction base="dms:DateTime"/>
      </xsd:simpleType>
    </xsd:element>
    <xsd:element name="Content" ma:index="27" nillable="true" ma:displayName="Content" ma:format="Dropdown" ma:internalName="Content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genda"/>
                    <xsd:enumeration value="Presentation"/>
                    <xsd:enumeration value="Recording"/>
                    <xsd:enumeration value="Notes"/>
                    <xsd:enumeration value="Resource"/>
                  </xsd:restriction>
                </xsd:simpleType>
              </xsd:element>
            </xsd:sequence>
          </xsd:extension>
        </xsd:complexContent>
      </xsd:complexType>
    </xsd:element>
    <xsd:element name="Topic" ma:index="28" nillable="true" ma:displayName="Topic" ma:format="Dropdown" ma:internalName="Topic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SharePoint"/>
                    <xsd:enumeration value="Teams"/>
                    <xsd:enumeration value="Power Automate"/>
                    <xsd:enumeration value="Power Apps"/>
                    <xsd:enumeration value="Power BI"/>
                    <xsd:enumeration value="General"/>
                  </xsd:restriction>
                </xsd:simpleType>
              </xsd:element>
            </xsd:sequence>
          </xsd:extension>
        </xsd:complexContent>
      </xsd:complexType>
    </xsd:element>
    <xsd:element name="SessionTitle" ma:index="29" nillable="true" ma:displayName="Session Title" ma:format="Dropdown" ma:internalName="SessionTitl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4d829d-fbfb-4b2f-b3ff-512c8664d3e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01382a6-fd2a-4255-8c6f-25838e23e578}" ma:internalName="TaxCatchAll" ma:showField="CatchAllData" ma:web="8e4d829d-fbfb-4b2f-b3ff-512c8664d3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opic xmlns="d88a5585-8329-475e-b2d5-3ecaed923975" xsi:nil="true"/>
    <SessionTitle xmlns="d88a5585-8329-475e-b2d5-3ecaed923975" xsi:nil="true"/>
    <Content xmlns="d88a5585-8329-475e-b2d5-3ecaed923975" xsi:nil="true"/>
    <SessionDate xmlns="d88a5585-8329-475e-b2d5-3ecaed923975" xsi:nil="true"/>
    <ie8f5300a76e4615ac8677561665fe8e xmlns="d88a5585-8329-475e-b2d5-3ecaed923975">
      <Terms xmlns="http://schemas.microsoft.com/office/infopath/2007/PartnerControls"/>
    </ie8f5300a76e4615ac8677561665fe8e>
    <Notes xmlns="d88a5585-8329-475e-b2d5-3ecaed923975" xsi:nil="true"/>
    <SharedWithUsers xmlns="8e4d829d-fbfb-4b2f-b3ff-512c8664d3e8">
      <UserInfo>
        <DisplayName/>
        <AccountId xsi:nil="true"/>
        <AccountType/>
      </UserInfo>
    </SharedWithUsers>
    <TaxCatchAll xmlns="8e4d829d-fbfb-4b2f-b3ff-512c8664d3e8" xsi:nil="true"/>
    <lcf76f155ced4ddcb4097134ff3c332f xmlns="d88a5585-8329-475e-b2d5-3ecaed92397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791B8F1-D0AE-44F1-996C-933419325C85}"/>
</file>

<file path=customXml/itemProps2.xml><?xml version="1.0" encoding="utf-8"?>
<ds:datastoreItem xmlns:ds="http://schemas.openxmlformats.org/officeDocument/2006/customXml" ds:itemID="{EC952F74-7C58-4E5C-B293-B21E65475E68}"/>
</file>

<file path=customXml/itemProps3.xml><?xml version="1.0" encoding="utf-8"?>
<ds:datastoreItem xmlns:ds="http://schemas.openxmlformats.org/officeDocument/2006/customXml" ds:itemID="{EA023902-A6A1-4B4F-A165-2D3D1D8D6A61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1634800</vt:r8>
  </property>
  <property fmtid="{D5CDD505-2E9C-101B-9397-08002B2CF9AE}" pid="3" name="Metadata">
    <vt:lpwstr/>
  </property>
  <property fmtid="{D5CDD505-2E9C-101B-9397-08002B2CF9AE}" pid="4" name="ContentTypeId">
    <vt:lpwstr>0x010100E199A4039A44494392F3C6644174EFD4</vt:lpwstr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