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odttf" ContentType="application/vnd.openxmlformats-officedocument.obfuscatedFont"/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2" Type="http://schemas.openxmlformats.org/officeDocument/2006/relationships/custom-properties" Target="docProps/custom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5143500" cx="9144000"/>
  <p:notesSz cx="6858000" cy="9144000"/>
  <p:embeddedFontLst>
    <p:embeddedFont>
      <p:font typeface="Century Gothic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pos="2844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9E83DB8-284F-4E6D-A1A2-ED3E9A9EAD85}">
  <a:tblStyle styleId="{C9E83DB8-284F-4E6D-A1A2-ED3E9A9EAD8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  <p:guide pos="2844"/>
      </p:guideLst>
    </p:cSldViewPr>
  </p:slideViewPr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font" Target="fonts/CenturyGothic-boldItalic.fntdata"/><Relationship Id="rId8" Type="http://schemas.openxmlformats.org/officeDocument/2006/relationships/slide" Target="slides/slide2.xml"/><Relationship Id="rId3" Type="http://schemas.openxmlformats.org/officeDocument/2006/relationships/presProps" Target="presProps.xml"/><Relationship Id="rId21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font" Target="fonts/CenturyGothic-italic.fntdata"/><Relationship Id="rId7" Type="http://schemas.openxmlformats.org/officeDocument/2006/relationships/slide" Target="slides/slide1.xml"/><Relationship Id="rId2" Type="http://schemas.openxmlformats.org/officeDocument/2006/relationships/viewProps" Target="viewProps.xml"/><Relationship Id="rId16" Type="http://schemas.openxmlformats.org/officeDocument/2006/relationships/font" Target="fonts/CenturyGothic-bold.fntdata"/><Relationship Id="rId20" Type="http://schemas.openxmlformats.org/officeDocument/2006/relationships/customXml" Target="../customXml/item2.xml"/><Relationship Id="rId11" Type="http://schemas.openxmlformats.org/officeDocument/2006/relationships/slide" Target="slides/slide5.xml"/><Relationship Id="rId1" Type="http://schemas.openxmlformats.org/officeDocument/2006/relationships/theme" Target="theme/theme1.xml"/><Relationship Id="rId6" Type="http://schemas.openxmlformats.org/officeDocument/2006/relationships/notesMaster" Target="notesMasters/notesMaster1.xml"/><Relationship Id="rId15" Type="http://schemas.openxmlformats.org/officeDocument/2006/relationships/font" Target="fonts/CenturyGothic-regular.fntdata"/><Relationship Id="rId5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9" Type="http://schemas.openxmlformats.org/officeDocument/2006/relationships/customXml" Target="../customXml/item1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963ccc6da2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963ccc6da2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d3fe0a7fb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d3fe0a7fb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d3fe0a7fb8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d3fe0a7fb8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d3fe0a7fb8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d3fe0a7fb8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d3fe0a7fb8_0_1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d3fe0a7fb8_0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d3fe0a7fb8_0_2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d3fe0a7fb8_0_2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d3fe0a7fb8_0_1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d3fe0a7fb8_0_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d3fe0a7fb8_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d3fe0a7fb8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Development of Events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37954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Writing Week 3, Day 5 - Week 4, Day 1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/>
        </p:nvSpPr>
        <p:spPr>
          <a:xfrm>
            <a:off x="179750" y="204150"/>
            <a:ext cx="803700" cy="3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Slide 1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61" name="Google Shape;61;p14"/>
          <p:cNvGraphicFramePr/>
          <p:nvPr/>
        </p:nvGraphicFramePr>
        <p:xfrm>
          <a:off x="417975" y="7506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{C9E83DB8-284F-4E6D-A1A2-ED3E9A9EAD85}</a:tableStyleId>
              </a:tblPr>
              <a:tblGrid>
                <a:gridCol w="2769350"/>
                <a:gridCol w="2769350"/>
                <a:gridCol w="2769350"/>
              </a:tblGrid>
              <a:tr h="547875">
                <a:tc gridSpan="3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Major Event: </a:t>
                      </a:r>
                      <a:endParaRPr b="1" sz="20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I marched to school on the first day</a:t>
                      </a: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.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/>
                </a:tc>
                <a:tc hMerge="1"/>
                <a:tc hMerge="1"/>
              </a:tr>
              <a:tr h="381000">
                <a:tc gridSpan="3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Sub-Events:</a:t>
                      </a:r>
                      <a:endParaRPr b="1"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892900"/>
            <a:ext cx="8832302" cy="3693499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5"/>
          <p:cNvSpPr txBox="1"/>
          <p:nvPr/>
        </p:nvSpPr>
        <p:spPr>
          <a:xfrm>
            <a:off x="179750" y="204150"/>
            <a:ext cx="803700" cy="3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Slide 2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/>
        </p:nvSpPr>
        <p:spPr>
          <a:xfrm>
            <a:off x="179750" y="204150"/>
            <a:ext cx="803700" cy="3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Slide 3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73" name="Google Shape;73;p16"/>
          <p:cNvGraphicFramePr/>
          <p:nvPr/>
        </p:nvGraphicFramePr>
        <p:xfrm>
          <a:off x="417975" y="7506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{C9E83DB8-284F-4E6D-A1A2-ED3E9A9EAD85}</a:tableStyleId>
              </a:tblPr>
              <a:tblGrid>
                <a:gridCol w="2769350"/>
                <a:gridCol w="2769350"/>
                <a:gridCol w="2769350"/>
              </a:tblGrid>
              <a:tr h="547875">
                <a:tc gridSpan="3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Major Event: </a:t>
                      </a:r>
                      <a:endParaRPr b="1" sz="20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I</a:t>
                      </a: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marched to school on the first day.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/>
                </a:tc>
                <a:tc hMerge="1"/>
                <a:tc hMerge="1"/>
              </a:tr>
              <a:tr h="381000">
                <a:tc gridSpan="3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Sub-Events:</a:t>
                      </a:r>
                      <a:endParaRPr b="1"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533400"/>
            <a:ext cx="4419600" cy="4064179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533400"/>
            <a:ext cx="4419600" cy="4045765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7"/>
          <p:cNvSpPr txBox="1"/>
          <p:nvPr/>
        </p:nvSpPr>
        <p:spPr>
          <a:xfrm>
            <a:off x="179750" y="204150"/>
            <a:ext cx="803700" cy="3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Slide 4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/>
          <p:nvPr/>
        </p:nvSpPr>
        <p:spPr>
          <a:xfrm>
            <a:off x="179750" y="204150"/>
            <a:ext cx="803700" cy="3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Slide 5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86" name="Google Shape;86;p18"/>
          <p:cNvGraphicFramePr/>
          <p:nvPr/>
        </p:nvGraphicFramePr>
        <p:xfrm>
          <a:off x="417975" y="18787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{C9E83DB8-284F-4E6D-A1A2-ED3E9A9EAD85}</a:tableStyleId>
              </a:tblPr>
              <a:tblGrid>
                <a:gridCol w="2769350"/>
                <a:gridCol w="2769350"/>
                <a:gridCol w="2769350"/>
              </a:tblGrid>
              <a:tr h="547875">
                <a:tc gridSpan="3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b="1" lang="en" sz="2000">
                          <a:solidFill>
                            <a:srgbClr val="FF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Jackie-Joyce</a:t>
                      </a: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chases </a:t>
                      </a:r>
                      <a:r>
                        <a:rPr b="1" lang="en" sz="2000">
                          <a:solidFill>
                            <a:srgbClr val="FF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Rosemary</a:t>
                      </a: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who chases </a:t>
                      </a:r>
                      <a:r>
                        <a:rPr b="1" lang="en" sz="2000">
                          <a:solidFill>
                            <a:srgbClr val="FF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Liz</a:t>
                      </a:r>
                      <a:r>
                        <a:rPr b="1" lang="en" sz="2000">
                          <a:solidFill>
                            <a:srgbClr val="FF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</a:t>
                      </a: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who chases</a:t>
                      </a: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</a:t>
                      </a:r>
                      <a:r>
                        <a:rPr b="1" lang="en" sz="2000">
                          <a:solidFill>
                            <a:srgbClr val="EA9999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m</a:t>
                      </a:r>
                      <a:r>
                        <a:rPr b="1" lang="en" sz="2000">
                          <a:solidFill>
                            <a:srgbClr val="EA9999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</a:t>
                      </a: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.</a:t>
                      </a:r>
                      <a:endParaRPr sz="20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 hMerge="1"/>
                <a:tc hMerge="1"/>
              </a:tr>
              <a:tr h="381000">
                <a:tc gridSpan="3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Wet slicking</a:t>
                      </a: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our arms and legs, </a:t>
                      </a:r>
                      <a:r>
                        <a:rPr b="1" lang="en" sz="2000">
                          <a:solidFill>
                            <a:srgbClr val="EA9999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we</a:t>
                      </a: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splash up the block, squealing and whooping in the streaming rain.</a:t>
                      </a:r>
                      <a:endParaRPr sz="20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 hMerge="1"/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472" y="497175"/>
            <a:ext cx="4429524" cy="409825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1999" y="497169"/>
            <a:ext cx="4390380" cy="4050103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9"/>
          <p:cNvSpPr txBox="1"/>
          <p:nvPr/>
        </p:nvSpPr>
        <p:spPr>
          <a:xfrm>
            <a:off x="179750" y="204150"/>
            <a:ext cx="803700" cy="3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Slide 6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/>
        </p:nvSpPr>
        <p:spPr>
          <a:xfrm>
            <a:off x="179750" y="204150"/>
            <a:ext cx="803700" cy="3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Slide 7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99" name="Google Shape;99;p20"/>
          <p:cNvGraphicFramePr/>
          <p:nvPr/>
        </p:nvGraphicFramePr>
        <p:xfrm>
          <a:off x="417975" y="1908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{C9E83DB8-284F-4E6D-A1A2-ED3E9A9EAD85}</a:tableStyleId>
              </a:tblPr>
              <a:tblGrid>
                <a:gridCol w="2769350"/>
                <a:gridCol w="2769350"/>
                <a:gridCol w="2769350"/>
              </a:tblGrid>
              <a:tr h="547875">
                <a:tc gridSpan="3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EA9999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We</a:t>
                      </a:r>
                      <a:r>
                        <a:rPr b="1"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</a:t>
                      </a: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make such a racket, </a:t>
                      </a:r>
                      <a:r>
                        <a:rPr b="1" lang="en" sz="2000">
                          <a:solidFill>
                            <a:srgbClr val="FF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Miz Glick </a:t>
                      </a: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rushes out on her porch.</a:t>
                      </a:r>
                      <a:r>
                        <a:rPr b="1"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</a:t>
                      </a:r>
                      <a:r>
                        <a:rPr b="1" lang="en" sz="2000">
                          <a:solidFill>
                            <a:srgbClr val="FF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Miz Grace</a:t>
                      </a:r>
                      <a:r>
                        <a:rPr b="1"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</a:t>
                      </a: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and</a:t>
                      </a:r>
                      <a:r>
                        <a:rPr b="1"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</a:t>
                      </a:r>
                      <a:r>
                        <a:rPr b="1" lang="en" sz="2000">
                          <a:solidFill>
                            <a:srgbClr val="FF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Miz Vera</a:t>
                      </a:r>
                      <a:r>
                        <a:rPr b="1"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</a:t>
                      </a: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come next, and then comes</a:t>
                      </a:r>
                      <a:r>
                        <a:rPr b="1"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</a:t>
                      </a:r>
                      <a:r>
                        <a:rPr b="1" lang="en" sz="2000">
                          <a:solidFill>
                            <a:srgbClr val="FF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Mamma</a:t>
                      </a: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.</a:t>
                      </a:r>
                      <a:r>
                        <a:rPr b="1"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</a:t>
                      </a:r>
                      <a:endParaRPr b="1" sz="2000">
                        <a:solidFill>
                          <a:srgbClr val="EA9999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 hMerge="1"/>
                <a:tc hMerge="1"/>
              </a:tr>
              <a:tr h="381000"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2000">
                          <a:solidFill>
                            <a:srgbClr val="EA9999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They</a:t>
                      </a:r>
                      <a:r>
                        <a:rPr b="1"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</a:t>
                      </a: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run from their kitchens and skid to a stop. </a:t>
                      </a:r>
                      <a:endParaRPr sz="20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 hMerge="1"/>
                <a:tc hMerge="1"/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99A4039A44494392F3C6644174EFD4" ma:contentTypeVersion="24" ma:contentTypeDescription="Create a new document." ma:contentTypeScope="" ma:versionID="cdf4717894b84a5ace980bf5c6a4544d">
  <xsd:schema xmlns:xsd="http://www.w3.org/2001/XMLSchema" xmlns:xs="http://www.w3.org/2001/XMLSchema" xmlns:p="http://schemas.microsoft.com/office/2006/metadata/properties" xmlns:ns2="d88a5585-8329-475e-b2d5-3ecaed923975" xmlns:ns3="8e4d829d-fbfb-4b2f-b3ff-512c8664d3e8" targetNamespace="http://schemas.microsoft.com/office/2006/metadata/properties" ma:root="true" ma:fieldsID="c0903929a52d9a85bd6d77be3075215c" ns2:_="" ns3:_="">
    <xsd:import namespace="d88a5585-8329-475e-b2d5-3ecaed923975"/>
    <xsd:import namespace="8e4d829d-fbfb-4b2f-b3ff-512c8664d3e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Not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ie8f5300a76e4615ac8677561665fe8e" minOccurs="0"/>
                <xsd:element ref="ns2:MediaServiceLocation" minOccurs="0"/>
                <xsd:element ref="ns2:SessionDate" minOccurs="0"/>
                <xsd:element ref="ns2:Content" minOccurs="0"/>
                <xsd:element ref="ns2:Topic" minOccurs="0"/>
                <xsd:element ref="ns2:SessionTitl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8a5585-8329-475e-b2d5-3ecaed92397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Notes" ma:index="14" nillable="true" ma:displayName="Notes" ma:format="Dropdown" ma:internalName="Notes">
      <xsd:simpleType>
        <xsd:restriction base="dms:Text">
          <xsd:maxLength value="255"/>
        </xsd:restriction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8e407dca-7e10-41d8-9780-494ed3966f6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ie8f5300a76e4615ac8677561665fe8e" ma:index="24" nillable="true" ma:taxonomy="true" ma:internalName="ie8f5300a76e4615ac8677561665fe8e" ma:taxonomyFieldName="Metadata" ma:displayName="Metadata" ma:default="" ma:fieldId="{2e8f5300-a76e-4615-ac86-77561665fe8e}" ma:sspId="8e407dca-7e10-41d8-9780-494ed3966f68" ma:termSetId="548a93fa-6488-4950-9383-a5b0d9980914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SessionDate" ma:index="26" nillable="true" ma:displayName="Session Date" ma:format="DateOnly" ma:internalName="SessionDate">
      <xsd:simpleType>
        <xsd:restriction base="dms:DateTime"/>
      </xsd:simpleType>
    </xsd:element>
    <xsd:element name="Content" ma:index="27" nillable="true" ma:displayName="Content" ma:format="Dropdown" ma:internalName="Content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genda"/>
                    <xsd:enumeration value="Presentation"/>
                    <xsd:enumeration value="Recording"/>
                    <xsd:enumeration value="Notes"/>
                    <xsd:enumeration value="Resource"/>
                  </xsd:restriction>
                </xsd:simpleType>
              </xsd:element>
            </xsd:sequence>
          </xsd:extension>
        </xsd:complexContent>
      </xsd:complexType>
    </xsd:element>
    <xsd:element name="Topic" ma:index="28" nillable="true" ma:displayName="Topic" ma:format="Dropdown" ma:internalName="Topic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SharePoint"/>
                    <xsd:enumeration value="Teams"/>
                    <xsd:enumeration value="Power Automate"/>
                    <xsd:enumeration value="Power Apps"/>
                    <xsd:enumeration value="Power BI"/>
                    <xsd:enumeration value="General"/>
                  </xsd:restriction>
                </xsd:simpleType>
              </xsd:element>
            </xsd:sequence>
          </xsd:extension>
        </xsd:complexContent>
      </xsd:complexType>
    </xsd:element>
    <xsd:element name="SessionTitle" ma:index="29" nillable="true" ma:displayName="Session Title" ma:format="Dropdown" ma:internalName="SessionTitle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4d829d-fbfb-4b2f-b3ff-512c8664d3e8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101382a6-fd2a-4255-8c6f-25838e23e578}" ma:internalName="TaxCatchAll" ma:showField="CatchAllData" ma:web="8e4d829d-fbfb-4b2f-b3ff-512c8664d3e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opic xmlns="d88a5585-8329-475e-b2d5-3ecaed923975" xsi:nil="true"/>
    <SessionTitle xmlns="d88a5585-8329-475e-b2d5-3ecaed923975" xsi:nil="true"/>
    <Content xmlns="d88a5585-8329-475e-b2d5-3ecaed923975" xsi:nil="true"/>
    <SessionDate xmlns="d88a5585-8329-475e-b2d5-3ecaed923975" xsi:nil="true"/>
    <ie8f5300a76e4615ac8677561665fe8e xmlns="d88a5585-8329-475e-b2d5-3ecaed923975">
      <Terms xmlns="http://schemas.microsoft.com/office/infopath/2007/PartnerControls"/>
    </ie8f5300a76e4615ac8677561665fe8e>
    <Notes xmlns="d88a5585-8329-475e-b2d5-3ecaed923975" xsi:nil="true"/>
    <SharedWithUsers xmlns="8e4d829d-fbfb-4b2f-b3ff-512c8664d3e8">
      <UserInfo>
        <DisplayName/>
        <AccountId xsi:nil="true"/>
        <AccountType/>
      </UserInfo>
    </SharedWithUsers>
    <TaxCatchAll xmlns="8e4d829d-fbfb-4b2f-b3ff-512c8664d3e8" xsi:nil="true"/>
    <lcf76f155ced4ddcb4097134ff3c332f xmlns="d88a5585-8329-475e-b2d5-3ecaed92397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EFB1E03-F985-4732-827B-8CD13F2A5C35}"/>
</file>

<file path=customXml/itemProps2.xml><?xml version="1.0" encoding="utf-8"?>
<ds:datastoreItem xmlns:ds="http://schemas.openxmlformats.org/officeDocument/2006/customXml" ds:itemID="{01E5F285-82F9-495B-8AC0-77FD3747D20A}"/>
</file>

<file path=customXml/itemProps3.xml><?xml version="1.0" encoding="utf-8"?>
<ds:datastoreItem xmlns:ds="http://schemas.openxmlformats.org/officeDocument/2006/customXml" ds:itemID="{7D83E285-0AF2-45EB-A1BB-0D25A82741B4}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1632900</vt:r8>
  </property>
  <property fmtid="{D5CDD505-2E9C-101B-9397-08002B2CF9AE}" pid="3" name="Metadata">
    <vt:lpwstr/>
  </property>
  <property fmtid="{D5CDD505-2E9C-101B-9397-08002B2CF9AE}" pid="4" name="ContentTypeId">
    <vt:lpwstr>0x010100E199A4039A44494392F3C6644174EFD4</vt:lpwstr>
  </property>
  <property fmtid="{D5CDD505-2E9C-101B-9397-08002B2CF9AE}" pid="5" name="_SourceUrl">
    <vt:lpwstr/>
  </property>
  <property fmtid="{D5CDD505-2E9C-101B-9397-08002B2CF9AE}" pid="6" name="_SharedFileIndex">
    <vt:lpwstr/>
  </property>
  <property fmtid="{D5CDD505-2E9C-101B-9397-08002B2CF9AE}" pid="7" name="ComplianceAssetId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</Properties>
</file>