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Century Gothic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284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0A777BA-D5B9-4175-A590-194BC8CC43B6}">
  <a:tblStyle styleId="{90A777BA-D5B9-4175-A590-194BC8CC43B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2844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8" Type="http://schemas.openxmlformats.org/officeDocument/2006/relationships/slide" Target="slides/slide2.xml"/><Relationship Id="rId21" Type="http://schemas.openxmlformats.org/officeDocument/2006/relationships/font" Target="fonts/CenturyGothic-italic.fntdata"/><Relationship Id="rId3" Type="http://schemas.openxmlformats.org/officeDocument/2006/relationships/presProps" Target="presProps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7" Type="http://schemas.openxmlformats.org/officeDocument/2006/relationships/slide" Target="slides/slide1.xml"/><Relationship Id="rId25" Type="http://schemas.openxmlformats.org/officeDocument/2006/relationships/customXml" Target="../customXml/item3.xml"/><Relationship Id="rId20" Type="http://schemas.openxmlformats.org/officeDocument/2006/relationships/font" Target="fonts/CenturyGothic-bold.fntdata"/><Relationship Id="rId2" Type="http://schemas.openxmlformats.org/officeDocument/2006/relationships/viewProps" Target="viewProp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1" Type="http://schemas.openxmlformats.org/officeDocument/2006/relationships/theme" Target="theme/theme1.xml"/><Relationship Id="rId6" Type="http://schemas.openxmlformats.org/officeDocument/2006/relationships/notesMaster" Target="notesMasters/notesMaster1.xml"/><Relationship Id="rId24" Type="http://schemas.openxmlformats.org/officeDocument/2006/relationships/customXml" Target="../customXml/item2.xml"/><Relationship Id="rId15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23" Type="http://schemas.openxmlformats.org/officeDocument/2006/relationships/customXml" Target="../customXml/item1.xml"/><Relationship Id="rId10" Type="http://schemas.openxmlformats.org/officeDocument/2006/relationships/slide" Target="slides/slide4.xml"/><Relationship Id="rId19" Type="http://schemas.openxmlformats.org/officeDocument/2006/relationships/font" Target="fonts/CenturyGothic-regular.fntdata"/><Relationship Id="rId22" Type="http://schemas.openxmlformats.org/officeDocument/2006/relationships/font" Target="fonts/CenturyGothic-boldItalic.fntdata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963ccc6da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963ccc6da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44cf8bffb_0_5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c44cf8bffb_0_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96b9c7972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96b9c7972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96b9c7972c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96b9c7972c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96b9c7972c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96b9c7972c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96b9c7972c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96b9c7972c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96b9c7972c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96b9c7972c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c6f54cd2f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c6f54cd2f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c44cf8bffb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c44cf8bffb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c6f54cd2f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c6f54cd2f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c44cf8bffb_0_5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c44cf8bffb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44cf8bffb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c44cf8bffb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Adverbs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7954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Writing Week 3, Day 2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Google Shape;60;p14"/>
          <p:cNvGraphicFramePr/>
          <p:nvPr/>
        </p:nvGraphicFramePr>
        <p:xfrm>
          <a:off x="2187150" y="159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{90A777BA-D5B9-4175-A590-194BC8CC43B6}</a:tableStyleId>
              </a:tblPr>
              <a:tblGrid>
                <a:gridCol w="2320075"/>
                <a:gridCol w="2449625"/>
              </a:tblGrid>
              <a:tr h="28287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Dad drove.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282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Did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Dad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drove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61" name="Google Shape;61;p14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6262" l="0" r="0" t="0"/>
          <a:stretch/>
        </p:blipFill>
        <p:spPr>
          <a:xfrm>
            <a:off x="191050" y="872600"/>
            <a:ext cx="8773277" cy="36034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1061350" y="170063"/>
            <a:ext cx="3170400" cy="440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9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After taking attendance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2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77275"/>
            <a:ext cx="8849825" cy="367399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1061350" y="170075"/>
            <a:ext cx="2054700" cy="440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next week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5" name="Google Shape;75;p16"/>
          <p:cNvSpPr txBox="1"/>
          <p:nvPr/>
        </p:nvSpPr>
        <p:spPr>
          <a:xfrm>
            <a:off x="4642750" y="170075"/>
            <a:ext cx="3793800" cy="440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 you weren’t watching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3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5875" y="661988"/>
            <a:ext cx="4695825" cy="381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9950" y="661999"/>
            <a:ext cx="4613689" cy="381952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1061350" y="170075"/>
            <a:ext cx="952500" cy="440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 fall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4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90700"/>
            <a:ext cx="8839199" cy="372317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5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1061350" y="170075"/>
            <a:ext cx="2517300" cy="440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 winter came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737007" y="-1655468"/>
            <a:ext cx="3710825" cy="87845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9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6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1061350" y="170075"/>
            <a:ext cx="4993800" cy="440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9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 the Friday before summer vacation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oogle Shape;103;p20"/>
          <p:cNvGraphicFramePr/>
          <p:nvPr/>
        </p:nvGraphicFramePr>
        <p:xfrm>
          <a:off x="2276800" y="1536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{90A777BA-D5B9-4175-A590-194BC8CC43B6}</a:tableStyleId>
              </a:tblPr>
              <a:tblGrid>
                <a:gridCol w="2295200"/>
                <a:gridCol w="2295200"/>
              </a:tblGrid>
              <a:tr h="54787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Miz Glick rushes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54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Does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Miz Glick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rushes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r>
                        <a:rPr b="1"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104" name="Google Shape;104;p20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7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Google Shape;109;p21"/>
          <p:cNvGraphicFramePr/>
          <p:nvPr/>
        </p:nvGraphicFramePr>
        <p:xfrm>
          <a:off x="328775" y="136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{90A777BA-D5B9-4175-A590-194BC8CC43B6}</a:tableStyleId>
              </a:tblPr>
              <a:tblGrid>
                <a:gridCol w="1350725"/>
                <a:gridCol w="1264650"/>
                <a:gridCol w="2675950"/>
              </a:tblGrid>
              <a:tr h="547875"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Miz Glick rushes out on her porch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54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Does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Where?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Miz Glick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rushes</a:t>
                      </a:r>
                      <a:r>
                        <a:rPr b="1"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99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out on her porch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110" name="Google Shape;110;p21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8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6525" y="1185625"/>
            <a:ext cx="2996340" cy="277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" name="Google Shape;116;p22"/>
          <p:cNvGraphicFramePr/>
          <p:nvPr/>
        </p:nvGraphicFramePr>
        <p:xfrm>
          <a:off x="2451875" y="159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{90A777BA-D5B9-4175-A590-194BC8CC43B6}</a:tableStyleId>
              </a:tblPr>
              <a:tblGrid>
                <a:gridCol w="2120125"/>
                <a:gridCol w="2120125"/>
              </a:tblGrid>
              <a:tr h="28287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Mammas dance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282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Do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Mammas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dance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r>
                        <a:rPr b="1"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117" name="Google Shape;117;p22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9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" name="Google Shape;122;p23"/>
          <p:cNvGraphicFramePr/>
          <p:nvPr/>
        </p:nvGraphicFramePr>
        <p:xfrm>
          <a:off x="462575" y="18951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{90A777BA-D5B9-4175-A590-194BC8CC43B6}</a:tableStyleId>
              </a:tblPr>
              <a:tblGrid>
                <a:gridCol w="1243700"/>
                <a:gridCol w="1815200"/>
                <a:gridCol w="1491350"/>
                <a:gridCol w="1453250"/>
                <a:gridCol w="2215250"/>
              </a:tblGrid>
              <a:tr h="282875">
                <a:tc gridSpan="5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Our barelegged mammas dance down the steps.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  <a:tc hMerge="1"/>
              </a:tr>
              <a:tr h="282875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hMerge="1"/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Whose?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What are they like?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Do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Where?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00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Our</a:t>
                      </a:r>
                      <a:endParaRPr b="1" sz="2000">
                        <a:solidFill>
                          <a:srgbClr val="0000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000">
                          <a:solidFill>
                            <a:srgbClr val="00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barelegged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</a:t>
                      </a: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ammas</a:t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dance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9900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down the steps</a:t>
                      </a: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.</a:t>
                      </a:r>
                      <a:endParaRPr b="1" sz="2000">
                        <a:solidFill>
                          <a:srgbClr val="9900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123" name="Google Shape;123;p23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10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Google Shape;12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6950" y="419100"/>
            <a:ext cx="1495044" cy="1371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419100"/>
            <a:ext cx="1481328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" name="Google Shape;130;p24"/>
          <p:cNvGraphicFramePr/>
          <p:nvPr/>
        </p:nvGraphicFramePr>
        <p:xfrm>
          <a:off x="571350" y="6507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{90A777BA-D5B9-4175-A590-194BC8CC43B6}</a:tableStyleId>
              </a:tblPr>
              <a:tblGrid>
                <a:gridCol w="2000325"/>
                <a:gridCol w="2000325"/>
                <a:gridCol w="2000325"/>
                <a:gridCol w="2000325"/>
              </a:tblGrid>
              <a:tr h="2828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When?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Did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Where?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Dad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drove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9900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EA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Dad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drove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9900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131" name="Google Shape;131;p24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11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2" name="Google Shape;132;p24"/>
          <p:cNvGraphicFramePr/>
          <p:nvPr/>
        </p:nvGraphicFramePr>
        <p:xfrm>
          <a:off x="571350" y="280624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{90A777BA-D5B9-4175-A590-194BC8CC43B6}</a:tableStyleId>
              </a:tblPr>
              <a:tblGrid>
                <a:gridCol w="2000325"/>
                <a:gridCol w="2000325"/>
                <a:gridCol w="2000325"/>
                <a:gridCol w="2000325"/>
              </a:tblGrid>
              <a:tr h="282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Subject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Predicate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Who? 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Did what?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Where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?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When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?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Dad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drove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9900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Dad</a:t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drove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9900FF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99A4039A44494392F3C6644174EFD4" ma:contentTypeVersion="24" ma:contentTypeDescription="Create a new document." ma:contentTypeScope="" ma:versionID="cdf4717894b84a5ace980bf5c6a4544d">
  <xsd:schema xmlns:xsd="http://www.w3.org/2001/XMLSchema" xmlns:xs="http://www.w3.org/2001/XMLSchema" xmlns:p="http://schemas.microsoft.com/office/2006/metadata/properties" xmlns:ns2="d88a5585-8329-475e-b2d5-3ecaed923975" xmlns:ns3="8e4d829d-fbfb-4b2f-b3ff-512c8664d3e8" targetNamespace="http://schemas.microsoft.com/office/2006/metadata/properties" ma:root="true" ma:fieldsID="c0903929a52d9a85bd6d77be3075215c" ns2:_="" ns3:_="">
    <xsd:import namespace="d88a5585-8329-475e-b2d5-3ecaed923975"/>
    <xsd:import namespace="8e4d829d-fbfb-4b2f-b3ff-512c8664d3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Not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ie8f5300a76e4615ac8677561665fe8e" minOccurs="0"/>
                <xsd:element ref="ns2:MediaServiceLocation" minOccurs="0"/>
                <xsd:element ref="ns2:SessionDate" minOccurs="0"/>
                <xsd:element ref="ns2:Content" minOccurs="0"/>
                <xsd:element ref="ns2:Topic" minOccurs="0"/>
                <xsd:element ref="ns2:SessionTitl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a5585-8329-475e-b2d5-3ecaed9239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14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e407dca-7e10-41d8-9780-494ed3966f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ie8f5300a76e4615ac8677561665fe8e" ma:index="24" nillable="true" ma:taxonomy="true" ma:internalName="ie8f5300a76e4615ac8677561665fe8e" ma:taxonomyFieldName="Metadata" ma:displayName="Metadata" ma:default="" ma:fieldId="{2e8f5300-a76e-4615-ac86-77561665fe8e}" ma:sspId="8e407dca-7e10-41d8-9780-494ed3966f68" ma:termSetId="548a93fa-6488-4950-9383-a5b0d998091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SessionDate" ma:index="26" nillable="true" ma:displayName="Session Date" ma:format="DateOnly" ma:internalName="SessionDate">
      <xsd:simpleType>
        <xsd:restriction base="dms:DateTime"/>
      </xsd:simpleType>
    </xsd:element>
    <xsd:element name="Content" ma:index="27" nillable="true" ma:displayName="Content" ma:format="Dropdown" ma:internalName="Conten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genda"/>
                    <xsd:enumeration value="Presentation"/>
                    <xsd:enumeration value="Recording"/>
                    <xsd:enumeration value="Notes"/>
                    <xsd:enumeration value="Resource"/>
                  </xsd:restriction>
                </xsd:simpleType>
              </xsd:element>
            </xsd:sequence>
          </xsd:extension>
        </xsd:complexContent>
      </xsd:complexType>
    </xsd:element>
    <xsd:element name="Topic" ma:index="28" nillable="true" ma:displayName="Topic" ma:format="Dropdown" ma:internalName="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SharePoint"/>
                    <xsd:enumeration value="Teams"/>
                    <xsd:enumeration value="Power Automate"/>
                    <xsd:enumeration value="Power Apps"/>
                    <xsd:enumeration value="Power BI"/>
                    <xsd:enumeration value="General"/>
                  </xsd:restriction>
                </xsd:simpleType>
              </xsd:element>
            </xsd:sequence>
          </xsd:extension>
        </xsd:complexContent>
      </xsd:complexType>
    </xsd:element>
    <xsd:element name="SessionTitle" ma:index="29" nillable="true" ma:displayName="Session Title" ma:format="Dropdown" ma:internalName="SessionTitl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4d829d-fbfb-4b2f-b3ff-512c8664d3e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01382a6-fd2a-4255-8c6f-25838e23e578}" ma:internalName="TaxCatchAll" ma:showField="CatchAllData" ma:web="8e4d829d-fbfb-4b2f-b3ff-512c8664d3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d88a5585-8329-475e-b2d5-3ecaed923975" xsi:nil="true"/>
    <SessionTitle xmlns="d88a5585-8329-475e-b2d5-3ecaed923975" xsi:nil="true"/>
    <Content xmlns="d88a5585-8329-475e-b2d5-3ecaed923975" xsi:nil="true"/>
    <SessionDate xmlns="d88a5585-8329-475e-b2d5-3ecaed923975" xsi:nil="true"/>
    <ie8f5300a76e4615ac8677561665fe8e xmlns="d88a5585-8329-475e-b2d5-3ecaed923975">
      <Terms xmlns="http://schemas.microsoft.com/office/infopath/2007/PartnerControls"/>
    </ie8f5300a76e4615ac8677561665fe8e>
    <Notes xmlns="d88a5585-8329-475e-b2d5-3ecaed923975" xsi:nil="true"/>
    <SharedWithUsers xmlns="8e4d829d-fbfb-4b2f-b3ff-512c8664d3e8">
      <UserInfo>
        <DisplayName/>
        <AccountId xsi:nil="true"/>
        <AccountType/>
      </UserInfo>
    </SharedWithUsers>
    <TaxCatchAll xmlns="8e4d829d-fbfb-4b2f-b3ff-512c8664d3e8" xsi:nil="true"/>
    <lcf76f155ced4ddcb4097134ff3c332f xmlns="d88a5585-8329-475e-b2d5-3ecaed92397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83721F0-2B9B-4C4A-9768-5B40AC743730}"/>
</file>

<file path=customXml/itemProps2.xml><?xml version="1.0" encoding="utf-8"?>
<ds:datastoreItem xmlns:ds="http://schemas.openxmlformats.org/officeDocument/2006/customXml" ds:itemID="{8366BC07-A790-4DE4-B673-EEFF6AC2E6F7}"/>
</file>

<file path=customXml/itemProps3.xml><?xml version="1.0" encoding="utf-8"?>
<ds:datastoreItem xmlns:ds="http://schemas.openxmlformats.org/officeDocument/2006/customXml" ds:itemID="{FAD50E31-3B67-4473-B54D-CDECFC339AEC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1633300</vt:r8>
  </property>
  <property fmtid="{D5CDD505-2E9C-101B-9397-08002B2CF9AE}" pid="3" name="Metadata">
    <vt:lpwstr/>
  </property>
  <property fmtid="{D5CDD505-2E9C-101B-9397-08002B2CF9AE}" pid="4" name="ContentTypeId">
    <vt:lpwstr>0x010100E199A4039A44494392F3C6644174EFD4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