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odttf" ContentType="application/vnd.openxmlformats-officedocument.obfuscatedFont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embeddedFontLst>
    <p:embeddedFont>
      <p:font typeface="Century Gothic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2769859-9067-4CF2-BDE9-0DA346633899}">
  <a:tblStyle styleId="{42769859-9067-4CF2-BDE9-0DA34663389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font" Target="fonts/CenturyGothic-italic.fntdata"/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21" Type="http://schemas.openxmlformats.org/officeDocument/2006/relationships/customXml" Target="../customXml/item2.xml"/><Relationship Id="rId12" Type="http://schemas.openxmlformats.org/officeDocument/2006/relationships/slide" Target="slides/slide6.xml"/><Relationship Id="rId17" Type="http://schemas.openxmlformats.org/officeDocument/2006/relationships/font" Target="fonts/CenturyGothic-bold.fntdata"/><Relationship Id="rId7" Type="http://schemas.openxmlformats.org/officeDocument/2006/relationships/slide" Target="slides/slide1.xml"/><Relationship Id="rId2" Type="http://schemas.openxmlformats.org/officeDocument/2006/relationships/viewProps" Target="viewProps.xml"/><Relationship Id="rId16" Type="http://schemas.openxmlformats.org/officeDocument/2006/relationships/font" Target="fonts/CenturyGothic-regular.fntdata"/><Relationship Id="rId20" Type="http://schemas.openxmlformats.org/officeDocument/2006/relationships/customXml" Target="../customXml/item1.xml"/><Relationship Id="rId11" Type="http://schemas.openxmlformats.org/officeDocument/2006/relationships/slide" Target="slides/slide5.xml"/><Relationship Id="rId1" Type="http://schemas.openxmlformats.org/officeDocument/2006/relationships/theme" Target="theme/theme1.xml"/><Relationship Id="rId6" Type="http://schemas.openxmlformats.org/officeDocument/2006/relationships/notesMaster" Target="notesMasters/notesMaster1.xml"/><Relationship Id="rId15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9" Type="http://schemas.openxmlformats.org/officeDocument/2006/relationships/font" Target="fonts/CenturyGothic-boldItalic.fntdata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c44cf8bff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c44cf8bff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c44cf8bffb_0_5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c44cf8bffb_0_5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c6f54cd2f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c6f54cd2f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c44cf8bff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c44cf8bff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c6f54cd2fd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c6f54cd2fd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c44cf8bffb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c44cf8bffb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c6f54cd2fd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c6f54cd2f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c44cf8bffb_0_5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c44cf8bffb_0_5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c44cf8bffb_0_5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c44cf8bffb_0_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Adverbs</a:t>
            </a:r>
            <a:endParaRPr sz="36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0924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Writing Week 5, Day 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" name="Google Shape;60;p14"/>
          <p:cNvGraphicFramePr/>
          <p:nvPr/>
        </p:nvGraphicFramePr>
        <p:xfrm>
          <a:off x="2187150" y="1596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{42769859-9067-4CF2-BDE9-0DA346633899}</a:tableStyleId>
              </a:tblPr>
              <a:tblGrid>
                <a:gridCol w="2320075"/>
                <a:gridCol w="2449625"/>
              </a:tblGrid>
              <a:tr h="282875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Mom walked.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282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Subject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Predicate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Who? 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Did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what?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Mom</a:t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walked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61" name="Google Shape;61;p14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1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" name="Google Shape;66;p15"/>
          <p:cNvGraphicFramePr/>
          <p:nvPr/>
        </p:nvGraphicFramePr>
        <p:xfrm>
          <a:off x="1872075" y="1596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{42769859-9067-4CF2-BDE9-0DA346633899}</a:tableStyleId>
              </a:tblPr>
              <a:tblGrid>
                <a:gridCol w="2699925"/>
                <a:gridCol w="2699925"/>
              </a:tblGrid>
              <a:tr h="282875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She comes.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282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Subject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Predicate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Who? 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Does what?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EA9999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She</a:t>
                      </a:r>
                      <a:endParaRPr b="1" sz="2000">
                        <a:solidFill>
                          <a:srgbClr val="EA9999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comes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r>
                        <a:rPr b="1"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67" name="Google Shape;67;p15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2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" name="Google Shape;72;p16"/>
          <p:cNvGraphicFramePr/>
          <p:nvPr/>
        </p:nvGraphicFramePr>
        <p:xfrm>
          <a:off x="349325" y="1421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{42769859-9067-4CF2-BDE9-0DA346633899}</a:tableStyleId>
              </a:tblPr>
              <a:tblGrid>
                <a:gridCol w="1241975"/>
                <a:gridCol w="1311325"/>
                <a:gridCol w="1729200"/>
                <a:gridCol w="1547075"/>
              </a:tblGrid>
              <a:tr h="282875">
                <a:tc gridSpan="4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She comes to us in winter.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  <a:tc hMerge="1"/>
              </a:tr>
              <a:tr h="282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Subject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Predicate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Who? </a:t>
                      </a:r>
                      <a:endParaRPr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Does what?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Where?</a:t>
                      </a:r>
                      <a:endParaRPr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When?</a:t>
                      </a:r>
                      <a:endParaRPr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EA9999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She</a:t>
                      </a:r>
                      <a:endParaRPr b="1" sz="2000">
                        <a:solidFill>
                          <a:srgbClr val="EA9999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comes</a:t>
                      </a:r>
                      <a:r>
                        <a:rPr b="1"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000">
                          <a:solidFill>
                            <a:srgbClr val="9900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to us</a:t>
                      </a:r>
                      <a:endParaRPr b="1" sz="2000">
                        <a:solidFill>
                          <a:srgbClr val="38761D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9900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in winter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endParaRPr b="1" sz="2000">
                        <a:solidFill>
                          <a:srgbClr val="9900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18201" y="1159764"/>
            <a:ext cx="2485148" cy="2823973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3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" name="Google Shape;79;p17"/>
          <p:cNvGraphicFramePr/>
          <p:nvPr/>
        </p:nvGraphicFramePr>
        <p:xfrm>
          <a:off x="2276800" y="1536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{42769859-9067-4CF2-BDE9-0DA346633899}</a:tableStyleId>
              </a:tblPr>
              <a:tblGrid>
                <a:gridCol w="2295200"/>
                <a:gridCol w="2295200"/>
              </a:tblGrid>
              <a:tr h="547875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CJ pushed.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547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Subject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Predicate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Who? 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Did what?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CJ</a:t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pushed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r>
                        <a:rPr b="1"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80" name="Google Shape;80;p17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4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5" name="Google Shape;85;p18"/>
          <p:cNvGraphicFramePr/>
          <p:nvPr/>
        </p:nvGraphicFramePr>
        <p:xfrm>
          <a:off x="328775" y="1360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{42769859-9067-4CF2-BDE9-0DA346633899}</a:tableStyleId>
              </a:tblPr>
              <a:tblGrid>
                <a:gridCol w="1350725"/>
                <a:gridCol w="1264650"/>
                <a:gridCol w="3437950"/>
              </a:tblGrid>
              <a:tr h="547875"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CJ pushed through the church doors.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547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Subject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Predicate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Who? 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Did what?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Where?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CJ</a:t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pushed</a:t>
                      </a:r>
                      <a:r>
                        <a:rPr b="1"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9900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through the church doors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pic>
        <p:nvPicPr>
          <p:cNvPr id="86" name="Google Shape;86;p18"/>
          <p:cNvPicPr preferRelativeResize="0"/>
          <p:nvPr/>
        </p:nvPicPr>
        <p:blipFill rotWithShape="1">
          <a:blip r:embed="rId3">
            <a:alphaModFix/>
          </a:blip>
          <a:srcRect b="12832" l="13041" r="53563" t="2580"/>
          <a:stretch/>
        </p:blipFill>
        <p:spPr>
          <a:xfrm>
            <a:off x="6673300" y="941800"/>
            <a:ext cx="2120028" cy="325989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8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5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Google Shape;92;p19"/>
          <p:cNvGraphicFramePr/>
          <p:nvPr/>
        </p:nvGraphicFramePr>
        <p:xfrm>
          <a:off x="2451875" y="1596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{42769859-9067-4CF2-BDE9-0DA346633899}</a:tableStyleId>
              </a:tblPr>
              <a:tblGrid>
                <a:gridCol w="2120125"/>
                <a:gridCol w="2120125"/>
              </a:tblGrid>
              <a:tr h="282875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he worked.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282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Subject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Predicate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Who? 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Did what?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EA9999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</a:t>
                      </a:r>
                      <a:r>
                        <a:rPr b="1" lang="en" sz="2000">
                          <a:solidFill>
                            <a:srgbClr val="EA9999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he</a:t>
                      </a:r>
                      <a:endParaRPr b="1" sz="2000">
                        <a:solidFill>
                          <a:srgbClr val="EA9999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worked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r>
                        <a:rPr b="1"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93" name="Google Shape;93;p19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6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" name="Google Shape;98;p20"/>
          <p:cNvGraphicFramePr/>
          <p:nvPr/>
        </p:nvGraphicFramePr>
        <p:xfrm>
          <a:off x="462575" y="18951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{42769859-9067-4CF2-BDE9-0DA346633899}</a:tableStyleId>
              </a:tblPr>
              <a:tblGrid>
                <a:gridCol w="3457100"/>
                <a:gridCol w="1143425"/>
                <a:gridCol w="1612050"/>
                <a:gridCol w="2006275"/>
              </a:tblGrid>
              <a:tr h="282875">
                <a:tc gridSpan="4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When Wangari grew up, she worked in the city.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  <a:tc hMerge="1"/>
              </a:tr>
              <a:tr h="2828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Subject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Predicate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When?</a:t>
                      </a:r>
                      <a:endParaRPr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Who? 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Did what?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Where?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9900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When Wangari grew up</a:t>
                      </a:r>
                      <a:endParaRPr b="1" sz="2000">
                        <a:solidFill>
                          <a:srgbClr val="EA9999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EA9999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she</a:t>
                      </a:r>
                      <a:endParaRPr b="1" sz="2000">
                        <a:solidFill>
                          <a:srgbClr val="EA9999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worked</a:t>
                      </a:r>
                      <a:r>
                        <a:rPr b="1"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9900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</a:t>
                      </a:r>
                      <a:r>
                        <a:rPr b="1" lang="en" sz="2000">
                          <a:solidFill>
                            <a:srgbClr val="9900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 the city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endParaRPr b="1" sz="2000">
                        <a:solidFill>
                          <a:srgbClr val="9900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99" name="Google Shape;99;p20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7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Google Shape;100;p20"/>
          <p:cNvPicPr preferRelativeResize="0"/>
          <p:nvPr/>
        </p:nvPicPr>
        <p:blipFill rotWithShape="1">
          <a:blip r:embed="rId3">
            <a:alphaModFix/>
          </a:blip>
          <a:srcRect b="67126" l="10806" r="75343" t="13583"/>
          <a:stretch/>
        </p:blipFill>
        <p:spPr>
          <a:xfrm>
            <a:off x="3828378" y="152400"/>
            <a:ext cx="1487245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" name="Google Shape;105;p21"/>
          <p:cNvGraphicFramePr/>
          <p:nvPr/>
        </p:nvGraphicFramePr>
        <p:xfrm>
          <a:off x="571350" y="6507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{42769859-9067-4CF2-BDE9-0DA346633899}</a:tableStyleId>
              </a:tblPr>
              <a:tblGrid>
                <a:gridCol w="2000325"/>
                <a:gridCol w="2000325"/>
                <a:gridCol w="2000325"/>
                <a:gridCol w="2000325"/>
              </a:tblGrid>
              <a:tr h="2828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Subject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Predicate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When?</a:t>
                      </a:r>
                      <a:endParaRPr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Who? 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Did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what?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Where?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EA9999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Mom</a:t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walked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9900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EA9999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Mom</a:t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walked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9900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106" name="Google Shape;106;p21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8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7" name="Google Shape;107;p21"/>
          <p:cNvGraphicFramePr/>
          <p:nvPr/>
        </p:nvGraphicFramePr>
        <p:xfrm>
          <a:off x="571350" y="280624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{42769859-9067-4CF2-BDE9-0DA346633899}</a:tableStyleId>
              </a:tblPr>
              <a:tblGrid>
                <a:gridCol w="2000325"/>
                <a:gridCol w="2000325"/>
                <a:gridCol w="2000325"/>
                <a:gridCol w="2000325"/>
              </a:tblGrid>
              <a:tr h="282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Subject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Predicate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Who? 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Did what?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When?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Where?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Mom</a:t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walked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9900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Mom</a:t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walked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9900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99A4039A44494392F3C6644174EFD4" ma:contentTypeVersion="24" ma:contentTypeDescription="Create a new document." ma:contentTypeScope="" ma:versionID="cdf4717894b84a5ace980bf5c6a4544d">
  <xsd:schema xmlns:xsd="http://www.w3.org/2001/XMLSchema" xmlns:xs="http://www.w3.org/2001/XMLSchema" xmlns:p="http://schemas.microsoft.com/office/2006/metadata/properties" xmlns:ns2="d88a5585-8329-475e-b2d5-3ecaed923975" xmlns:ns3="8e4d829d-fbfb-4b2f-b3ff-512c8664d3e8" targetNamespace="http://schemas.microsoft.com/office/2006/metadata/properties" ma:root="true" ma:fieldsID="c0903929a52d9a85bd6d77be3075215c" ns2:_="" ns3:_="">
    <xsd:import namespace="d88a5585-8329-475e-b2d5-3ecaed923975"/>
    <xsd:import namespace="8e4d829d-fbfb-4b2f-b3ff-512c8664d3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Not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ie8f5300a76e4615ac8677561665fe8e" minOccurs="0"/>
                <xsd:element ref="ns2:MediaServiceLocation" minOccurs="0"/>
                <xsd:element ref="ns2:SessionDate" minOccurs="0"/>
                <xsd:element ref="ns2:Content" minOccurs="0"/>
                <xsd:element ref="ns2:Topic" minOccurs="0"/>
                <xsd:element ref="ns2:SessionTitl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8a5585-8329-475e-b2d5-3ecaed9239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s" ma:index="14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e407dca-7e10-41d8-9780-494ed3966f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ie8f5300a76e4615ac8677561665fe8e" ma:index="24" nillable="true" ma:taxonomy="true" ma:internalName="ie8f5300a76e4615ac8677561665fe8e" ma:taxonomyFieldName="Metadata" ma:displayName="Metadata" ma:default="" ma:fieldId="{2e8f5300-a76e-4615-ac86-77561665fe8e}" ma:sspId="8e407dca-7e10-41d8-9780-494ed3966f68" ma:termSetId="548a93fa-6488-4950-9383-a5b0d998091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SessionDate" ma:index="26" nillable="true" ma:displayName="Session Date" ma:format="DateOnly" ma:internalName="SessionDate">
      <xsd:simpleType>
        <xsd:restriction base="dms:DateTime"/>
      </xsd:simpleType>
    </xsd:element>
    <xsd:element name="Content" ma:index="27" nillable="true" ma:displayName="Content" ma:format="Dropdown" ma:internalName="Content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genda"/>
                    <xsd:enumeration value="Presentation"/>
                    <xsd:enumeration value="Recording"/>
                    <xsd:enumeration value="Notes"/>
                    <xsd:enumeration value="Resource"/>
                  </xsd:restriction>
                </xsd:simpleType>
              </xsd:element>
            </xsd:sequence>
          </xsd:extension>
        </xsd:complexContent>
      </xsd:complexType>
    </xsd:element>
    <xsd:element name="Topic" ma:index="28" nillable="true" ma:displayName="Topic" ma:format="Dropdown" ma:internalName="Topic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SharePoint"/>
                    <xsd:enumeration value="Teams"/>
                    <xsd:enumeration value="Power Automate"/>
                    <xsd:enumeration value="Power Apps"/>
                    <xsd:enumeration value="Power BI"/>
                    <xsd:enumeration value="General"/>
                  </xsd:restriction>
                </xsd:simpleType>
              </xsd:element>
            </xsd:sequence>
          </xsd:extension>
        </xsd:complexContent>
      </xsd:complexType>
    </xsd:element>
    <xsd:element name="SessionTitle" ma:index="29" nillable="true" ma:displayName="Session Title" ma:format="Dropdown" ma:internalName="SessionTitl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4d829d-fbfb-4b2f-b3ff-512c8664d3e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01382a6-fd2a-4255-8c6f-25838e23e578}" ma:internalName="TaxCatchAll" ma:showField="CatchAllData" ma:web="8e4d829d-fbfb-4b2f-b3ff-512c8664d3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opic xmlns="d88a5585-8329-475e-b2d5-3ecaed923975" xsi:nil="true"/>
    <SessionTitle xmlns="d88a5585-8329-475e-b2d5-3ecaed923975" xsi:nil="true"/>
    <Content xmlns="d88a5585-8329-475e-b2d5-3ecaed923975" xsi:nil="true"/>
    <SessionDate xmlns="d88a5585-8329-475e-b2d5-3ecaed923975" xsi:nil="true"/>
    <ie8f5300a76e4615ac8677561665fe8e xmlns="d88a5585-8329-475e-b2d5-3ecaed923975">
      <Terms xmlns="http://schemas.microsoft.com/office/infopath/2007/PartnerControls"/>
    </ie8f5300a76e4615ac8677561665fe8e>
    <Notes xmlns="d88a5585-8329-475e-b2d5-3ecaed923975" xsi:nil="true"/>
    <SharedWithUsers xmlns="8e4d829d-fbfb-4b2f-b3ff-512c8664d3e8">
      <UserInfo>
        <DisplayName/>
        <AccountId xsi:nil="true"/>
        <AccountType/>
      </UserInfo>
    </SharedWithUsers>
    <TaxCatchAll xmlns="8e4d829d-fbfb-4b2f-b3ff-512c8664d3e8" xsi:nil="true"/>
    <lcf76f155ced4ddcb4097134ff3c332f xmlns="d88a5585-8329-475e-b2d5-3ecaed92397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6DFADE7-5E9B-4183-AED5-8B188FF47315}"/>
</file>

<file path=customXml/itemProps2.xml><?xml version="1.0" encoding="utf-8"?>
<ds:datastoreItem xmlns:ds="http://schemas.openxmlformats.org/officeDocument/2006/customXml" ds:itemID="{DA0BA8AF-C40F-40CC-B4BE-C474A04A49D7}"/>
</file>

<file path=customXml/itemProps3.xml><?xml version="1.0" encoding="utf-8"?>
<ds:datastoreItem xmlns:ds="http://schemas.openxmlformats.org/officeDocument/2006/customXml" ds:itemID="{A77E918D-CC82-4084-BEF1-5B920E103A1A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1616000</vt:r8>
  </property>
  <property fmtid="{D5CDD505-2E9C-101B-9397-08002B2CF9AE}" pid="3" name="Metadata">
    <vt:lpwstr/>
  </property>
  <property fmtid="{D5CDD505-2E9C-101B-9397-08002B2CF9AE}" pid="4" name="ContentTypeId">
    <vt:lpwstr>0x010100E199A4039A44494392F3C6644174EFD4</vt:lpwstr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