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embeddedFontLst>
    <p:embeddedFont>
      <p:font typeface="Century Gothic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D054DE3-E789-4F38-AEB2-DF0CC9C544A5}">
  <a:tblStyle styleId="{5D054DE3-E789-4F38-AEB2-DF0CC9C544A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8" Type="http://schemas.openxmlformats.org/officeDocument/2006/relationships/slide" Target="slides/slide2.xml"/><Relationship Id="rId18" Type="http://schemas.openxmlformats.org/officeDocument/2006/relationships/customXml" Target="../customXml/item1.xml"/><Relationship Id="rId3" Type="http://schemas.openxmlformats.org/officeDocument/2006/relationships/presProps" Target="presProps.xml"/><Relationship Id="rId12" Type="http://schemas.openxmlformats.org/officeDocument/2006/relationships/slide" Target="slides/slide6.xml"/><Relationship Id="rId17" Type="http://schemas.openxmlformats.org/officeDocument/2006/relationships/font" Target="fonts/CenturyGothic-boldItalic.fntdata"/><Relationship Id="rId7" Type="http://schemas.openxmlformats.org/officeDocument/2006/relationships/slide" Target="slides/slide1.xml"/><Relationship Id="rId2" Type="http://schemas.openxmlformats.org/officeDocument/2006/relationships/viewProps" Target="viewProps.xml"/><Relationship Id="rId16" Type="http://schemas.openxmlformats.org/officeDocument/2006/relationships/font" Target="fonts/CenturyGothic-italic.fntdata"/><Relationship Id="rId20" Type="http://schemas.openxmlformats.org/officeDocument/2006/relationships/customXml" Target="../customXml/item3.xml"/><Relationship Id="rId11" Type="http://schemas.openxmlformats.org/officeDocument/2006/relationships/slide" Target="slides/slide5.xml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15" Type="http://schemas.openxmlformats.org/officeDocument/2006/relationships/font" Target="fonts/CenturyGothic-bold.fntdata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9" Type="http://schemas.openxmlformats.org/officeDocument/2006/relationships/customXml" Target="../customXml/item2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schemas.openxmlformats.org/officeDocument/2006/relationships/font" Target="fonts/CenturyGothi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c44cf8bff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c44cf8bff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44cf8bffb_0_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44cf8bffb_0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63bbfea4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c63bbfea4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c63bbfea4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c63bbfea4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c63bbfea41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c63bbfea41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c6f9d5a289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c6f9d5a289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c63bbfea41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c63bbfea41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hyperlink" Target="http://drive.google.com/file/d/1M1rI9_yspG8yh4XbfDUfQCd8prCVX02s/view" TargetMode="External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hyperlink" Target="http://drive.google.com/file/d/16edkroa2PrDQLehmzTHuRgqnvNHN7t3U/view" TargetMode="External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2.jpg"/><Relationship Id="rId5" Type="http://schemas.openxmlformats.org/officeDocument/2006/relationships/hyperlink" Target="http://drive.google.com/file/d/1r_-3BTkd7qD0kQcTliegRh_UpZCQSM4x/view" TargetMode="External"/><Relationship Id="rId6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Development of Events</a:t>
            </a:r>
            <a:endParaRPr sz="36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0924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Week 7, Day 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1" name="Google Shape;61;p14"/>
          <p:cNvGraphicFramePr/>
          <p:nvPr/>
        </p:nvGraphicFramePr>
        <p:xfrm>
          <a:off x="417975" y="750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{5D054DE3-E789-4F38-AEB2-DF0CC9C544A5}</a:tableStyleId>
              </a:tblPr>
              <a:tblGrid>
                <a:gridCol w="2769350"/>
                <a:gridCol w="2769350"/>
                <a:gridCol w="2769350"/>
              </a:tblGrid>
              <a:tr h="547875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Major Event: 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Mia and abuela taught each other words in English and Spanish.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Sub-Events: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152400"/>
            <a:ext cx="4225943" cy="4838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6943" y="152400"/>
            <a:ext cx="4245713" cy="4838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 title="Mango S8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825" y="1524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24740" y="500077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2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152400"/>
            <a:ext cx="4191773" cy="4838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773" y="152400"/>
            <a:ext cx="4223475" cy="4838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 title="Mango S9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6325" y="1524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95199" y="542353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3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4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3" name="Google Shape;83;p17"/>
          <p:cNvGraphicFramePr/>
          <p:nvPr/>
        </p:nvGraphicFramePr>
        <p:xfrm>
          <a:off x="417975" y="750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{5D054DE3-E789-4F38-AEB2-DF0CC9C544A5}</a:tableStyleId>
              </a:tblPr>
              <a:tblGrid>
                <a:gridCol w="2769350"/>
                <a:gridCol w="2769350"/>
                <a:gridCol w="2769350"/>
              </a:tblGrid>
              <a:tr h="547875"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Major Event: </a:t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Mia and abuela taught each other words in English and Spanish.</a:t>
                      </a:r>
                      <a:endParaRPr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</a:tr>
              <a:tr h="381000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Sub-Events:</a:t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FF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52400"/>
            <a:ext cx="4263173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1773" y="152400"/>
            <a:ext cx="435004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 title="Mango S5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8825" y="1524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/>
        </p:nvSpPr>
        <p:spPr>
          <a:xfrm>
            <a:off x="95199" y="542353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5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6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7" name="Google Shape;97;p19"/>
          <p:cNvGraphicFramePr/>
          <p:nvPr/>
        </p:nvGraphicFramePr>
        <p:xfrm>
          <a:off x="417975" y="1733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{5D054DE3-E789-4F38-AEB2-DF0CC9C544A5}</a:tableStyleId>
              </a:tblPr>
              <a:tblGrid>
                <a:gridCol w="2769350"/>
                <a:gridCol w="2769350"/>
                <a:gridCol w="2769350"/>
              </a:tblGrid>
              <a:tr h="547875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 rest of winter, while Mami and Papi are at work, </a:t>
                      </a:r>
                      <a:r>
                        <a:rPr b="1" lang="en" sz="2000">
                          <a:solidFill>
                            <a:srgbClr val="FF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Abuela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waits for me to get home from school.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  <a:tr h="381000">
                <a:tc grid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Then </a:t>
                      </a:r>
                      <a:r>
                        <a:rPr b="1" lang="en" sz="2000">
                          <a:solidFill>
                            <a:srgbClr val="EA9999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we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bundle up in thick socks and handmade sweaters to walk to the park and toss bread to the sparrows.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99A4039A44494392F3C6644174EFD4" ma:contentTypeVersion="24" ma:contentTypeDescription="Create a new document." ma:contentTypeScope="" ma:versionID="cdf4717894b84a5ace980bf5c6a4544d">
  <xsd:schema xmlns:xsd="http://www.w3.org/2001/XMLSchema" xmlns:xs="http://www.w3.org/2001/XMLSchema" xmlns:p="http://schemas.microsoft.com/office/2006/metadata/properties" xmlns:ns2="d88a5585-8329-475e-b2d5-3ecaed923975" xmlns:ns3="8e4d829d-fbfb-4b2f-b3ff-512c8664d3e8" targetNamespace="http://schemas.microsoft.com/office/2006/metadata/properties" ma:root="true" ma:fieldsID="c0903929a52d9a85bd6d77be3075215c" ns2:_="" ns3:_="">
    <xsd:import namespace="d88a5585-8329-475e-b2d5-3ecaed923975"/>
    <xsd:import namespace="8e4d829d-fbfb-4b2f-b3ff-512c8664d3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Not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ie8f5300a76e4615ac8677561665fe8e" minOccurs="0"/>
                <xsd:element ref="ns2:MediaServiceLocation" minOccurs="0"/>
                <xsd:element ref="ns2:SessionDate" minOccurs="0"/>
                <xsd:element ref="ns2:Content" minOccurs="0"/>
                <xsd:element ref="ns2:Topic" minOccurs="0"/>
                <xsd:element ref="ns2:SessionTit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a5585-8329-475e-b2d5-3ecaed9239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14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e407dca-7e10-41d8-9780-494ed3966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e8f5300a76e4615ac8677561665fe8e" ma:index="24" nillable="true" ma:taxonomy="true" ma:internalName="ie8f5300a76e4615ac8677561665fe8e" ma:taxonomyFieldName="Metadata" ma:displayName="Metadata" ma:default="" ma:fieldId="{2e8f5300-a76e-4615-ac86-77561665fe8e}" ma:sspId="8e407dca-7e10-41d8-9780-494ed3966f68" ma:termSetId="548a93fa-6488-4950-9383-a5b0d998091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SessionDate" ma:index="26" nillable="true" ma:displayName="Session Date" ma:format="DateOnly" ma:internalName="SessionDate">
      <xsd:simpleType>
        <xsd:restriction base="dms:DateTime"/>
      </xsd:simpleType>
    </xsd:element>
    <xsd:element name="Content" ma:index="27" nillable="true" ma:displayName="Content" ma:format="Dropdown" ma:internalName="Conten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genda"/>
                    <xsd:enumeration value="Presentation"/>
                    <xsd:enumeration value="Recording"/>
                    <xsd:enumeration value="Notes"/>
                    <xsd:enumeration value="Resource"/>
                  </xsd:restriction>
                </xsd:simpleType>
              </xsd:element>
            </xsd:sequence>
          </xsd:extension>
        </xsd:complexContent>
      </xsd:complexType>
    </xsd:element>
    <xsd:element name="Topic" ma:index="28" nillable="true" ma:displayName="Topic" ma:format="Dropdown" ma:internalName="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SharePoint"/>
                    <xsd:enumeration value="Teams"/>
                    <xsd:enumeration value="Power Automate"/>
                    <xsd:enumeration value="Power Apps"/>
                    <xsd:enumeration value="Power BI"/>
                    <xsd:enumeration value="General"/>
                  </xsd:restriction>
                </xsd:simpleType>
              </xsd:element>
            </xsd:sequence>
          </xsd:extension>
        </xsd:complexContent>
      </xsd:complexType>
    </xsd:element>
    <xsd:element name="SessionTitle" ma:index="29" nillable="true" ma:displayName="Session Title" ma:format="Dropdown" ma:internalName="SessionTitl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4d829d-fbfb-4b2f-b3ff-512c8664d3e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01382a6-fd2a-4255-8c6f-25838e23e578}" ma:internalName="TaxCatchAll" ma:showField="CatchAllData" ma:web="8e4d829d-fbfb-4b2f-b3ff-512c8664d3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d88a5585-8329-475e-b2d5-3ecaed923975" xsi:nil="true"/>
    <SessionTitle xmlns="d88a5585-8329-475e-b2d5-3ecaed923975" xsi:nil="true"/>
    <Content xmlns="d88a5585-8329-475e-b2d5-3ecaed923975" xsi:nil="true"/>
    <SessionDate xmlns="d88a5585-8329-475e-b2d5-3ecaed923975" xsi:nil="true"/>
    <ie8f5300a76e4615ac8677561665fe8e xmlns="d88a5585-8329-475e-b2d5-3ecaed923975">
      <Terms xmlns="http://schemas.microsoft.com/office/infopath/2007/PartnerControls"/>
    </ie8f5300a76e4615ac8677561665fe8e>
    <Notes xmlns="d88a5585-8329-475e-b2d5-3ecaed923975" xsi:nil="true"/>
    <SharedWithUsers xmlns="8e4d829d-fbfb-4b2f-b3ff-512c8664d3e8">
      <UserInfo>
        <DisplayName/>
        <AccountId xsi:nil="true"/>
        <AccountType/>
      </UserInfo>
    </SharedWithUsers>
    <TaxCatchAll xmlns="8e4d829d-fbfb-4b2f-b3ff-512c8664d3e8" xsi:nil="true"/>
    <lcf76f155ced4ddcb4097134ff3c332f xmlns="d88a5585-8329-475e-b2d5-3ecaed92397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6910B3-E90E-424A-A98B-32E774467D05}"/>
</file>

<file path=customXml/itemProps2.xml><?xml version="1.0" encoding="utf-8"?>
<ds:datastoreItem xmlns:ds="http://schemas.openxmlformats.org/officeDocument/2006/customXml" ds:itemID="{087C9335-8D0B-48DF-A6BC-9068CAB97679}"/>
</file>

<file path=customXml/itemProps3.xml><?xml version="1.0" encoding="utf-8"?>
<ds:datastoreItem xmlns:ds="http://schemas.openxmlformats.org/officeDocument/2006/customXml" ds:itemID="{0576DCED-C024-4A39-B609-AFCCF3058FBC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1618200</vt:r8>
  </property>
  <property fmtid="{D5CDD505-2E9C-101B-9397-08002B2CF9AE}" pid="3" name="Metadata">
    <vt:lpwstr/>
  </property>
  <property fmtid="{D5CDD505-2E9C-101B-9397-08002B2CF9AE}" pid="4" name="ContentTypeId">
    <vt:lpwstr>0x010100E199A4039A44494392F3C6644174EFD4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